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E536A-929A-4EBB-838F-F391E4457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2CEDB-BF00-4D8A-86C5-BF5A65052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809FB-7DD7-4759-9A3D-828D97299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6BCFF-8BDA-47C8-8241-24D44AA6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3B05D-CFAB-44C0-A5A0-D34263010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FE6EE-6792-4077-9929-3759F12B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0D2EC-FD13-43D6-BE66-F72317ED7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644B8-42A9-48BB-8400-80987B588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5E02F-8887-4FF2-A72E-98E8EA40C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720A1-8832-4F4E-B0EE-E827F26D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A2B61-B11C-4FF3-88DF-C3E24219A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4151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胳膊血栓手术护理常规\n## 1.胳膊血栓手术概述及病因\n### 1.1胳膊血栓手术的定义与目的\n### 1.2胳膊血栓的病因及发病机制\n### 1.3胳膊血栓手术的适应症与禁忌症\n## 2.胳膊血栓手术前的护理准备\n### 2.1患者心理护理与健康教育\n### 2.2术前检查与评估\n### 2.3术前护理措施及准备\n## 3.胳膊血栓手术中的护理配合\n### 3.1手术室的布局与设备准备\n### 3.2手术中的护理配合与监测\n### 3.3特殊情况下的护理应对\n## 4.胳膊血栓手术后的护理\n### 4.1术后一般护理与观察\n### 4.2术后并发症的预防与护理\n### 4.3康复训练与护理指导\n## 5.胳膊血栓手术的护理案例分析\n### 5.1成功案例分享与经验总结\n### 5.2并发症案例分析与教训\n### 5.3护理改进措施与持续质量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胳膊血栓手术护理常规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胳膊血栓手术概述及病因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胳膊血栓手术是指通过手术方法取出胳膊内的血栓，以恢复血流顺畅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减少肌肉和神经损伤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恢复血管通畅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预防血栓再形成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胳膊血栓手术的定义与目的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胳膊血栓的病因及发病机制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血液粘稠度增高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血管内皮损伤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血液流动缓慢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组织缺血缺氧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胳膊血栓症状明显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病情严重影响生活和工作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出血性疾病或凝血功能障碍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心脏功能不全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胳膊血栓手术的适应症与禁忌症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胳膊血栓手术前的护理准备</a:t>
            </a:r>
            <a:endParaRPr/>
          </a:p>
        </p:txBody>
      </p:sp>
      <p:sp>
        <p:nvSpPr>
          <p:cNvPr id="20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介绍手术方法和效果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强调术前准备的必要性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指导患者术后康复训练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出凝血时间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肝肾功能</a:t>
                </a:r>
                <a:endParaRPr/>
              </a:p>
            </p:txBody>
          </p:sp>
        </p:grpSp>
        <p:grpSp>
          <p:nvGrpSpPr>
            <p:cNvPr id="2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血管造影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超声检查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CT或MRI</a:t>
                </a:r>
                <a:endParaRPr/>
              </a:p>
            </p:txBody>
          </p:sp>
        </p:grpSp>
        <p:grpSp>
          <p:nvGrpSpPr>
            <p:cNvPr id="2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术后康复潜力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术前护理措施及准备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胳膊血栓手术中的护理配合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手术室的布局与设备准备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保持手术室整洁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合理安排器械和人员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确保手术区域无菌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监护设备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https://d.book118.com/196054151054010051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胳膊血栓手术护理常规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2024-09-17T00:50:12.284</cp:lastPrinted>
  <dcterms:created xsi:type="dcterms:W3CDTF">2024-09-16T16:50:12Z</dcterms:created>
  <dcterms:modified xsi:type="dcterms:W3CDTF">2024-09-16T16:50:14Z</dcterms:modified>
</cp:coreProperties>
</file>