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A20AF-CE6D-464E-BC78-AE71086B9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4DA32-5F23-4802-87E7-A9D7C3164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B6301-7EBC-4BDE-B306-D5D4E31D6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3A651-F7E7-49F2-8330-E01906B3A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D4591D-8010-4E74-B3E1-0915D79D7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C486B6-634D-431F-8952-8F2D5FEB5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87CFCE-46D1-413B-ADCE-968A65427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4FDDB-05DC-4530-BAA3-5794BBE91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E8ECF-5AEC-41BF-90C6-2F5F16AAA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E1A73-4D8B-411E-A0F9-716D570D3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E7AF8-10BA-4D80-966F-014C194FA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54224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广州家装材料市场分析报告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材料类型分析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未来市场预测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消费者对家装材料的需求多样化，注重品质、环保、设计风格等方面。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市场上存在众多家装材料品牌，竞争激烈，价格战和营销战频繁。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广州家装材料市场规模庞大，涵盖了各种类型的材料，包括瓷砖、地板、门窗、灯具、卫浴洁具等。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广州家装材料市场现状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随着消费者对环保意识的提高，绿色环保的家装材料成为市场趋势。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消费者对家装设计的个性化需求增加，定制化的家装材料市场前景广阔。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新技术和新材料的出现和应用，为家装材料市场带来新的增长点。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新技术新材料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广州家装材料市场发展趋势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知名品牌在家装材料市场上占据主导地位，但也有一些新兴品牌通过创新和差异化竞争逐渐崛起。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线上和线下渠道的竞争激烈，各大品牌通过多元化的销售渠道抢占市场份额。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除了产品本身，消费者对售后服务和安装服务等的需求也越来越高，成为市场竞争的重要因素。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广州家装材料市场竞争格局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材料类型分析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实木材料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实木材料具有天然纹理和良好的质感，是高端家居装饰的首选。在广州市场上，常见的实木材料有橡木、松木、胡桃木等，价格较高，但使用寿命长。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人造板材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人造板材是采用木纤维、碎木料等材料经过加工压制而成，价格相对较低，常见的人造板材有密度板、刨花板、细木工板等。在选择人造板材时，应注意其环保性能和耐用性。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木质材料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墙砖是一种常见的陶瓷材料，具有色彩丰富、易清洁等特点。在广州市场上，墙砖的款式和规格多样化，可根据家居风格和需求进行选择。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地砖通常用于地面装饰，具有耐磨、防滑等特点。在选择地砖时，应注意其防滑性能和与整体家居风格的协调性。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陶瓷材料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普通玻璃具有透明度高、耐腐蚀等特点，常用于门窗、隔断等装饰。在选择普通玻璃时，应注意其厚度、硬度和安全性。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普通玻璃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钢化玻璃具有强度高、耐冲击等特点，常用于厨房台面、浴室柜等需要承受重物的场合。在选择钢化玻璃时，应注意其质量认证和品牌信誉。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钢化玻璃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玻璃材料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32" r="297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30" r="327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不锈钢具有耐腐蚀、易清洁等特点，常用于厨房、卫生间等场合。在选择不锈钢时，应注意其材质和表面处理。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铝合金具有质轻、强度高、耐腐蚀等特点，常用于门窗、吊顶等装饰。在选择铝合金时，应注意其厚度和规格。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金属材料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壁纸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壁纸是一种常见的室内装饰材料，具有丰富的图案和颜色可供选择。在广州市场上，壁纸品牌和种类繁多，可根据个人喜好和家居风格进行选择。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涂料是一种常见的墙面装饰材料，具有色彩丰富、易施工等特点。在选择涂料时，应注意其环保性能和耐久性。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其他材料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首次购房者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这类消费者通常比较注重性价比，对价格敏感，同时对材料的质量和环保性能有一定要求。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二次购房者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这类消费者更加注重家装材料的品质和个性化，对品牌和设计有一定的要求。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高端消费者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这类消费者对家装材料的价格不太敏感，更注重品质、品牌和个性化。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消费者类型及特点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随着消费者对环保意识的提高，对家装材料的环保性能越来越重视。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消费者对家装材料的品牌和品质要求越来越高，更倾向于选择知名品牌和优质产品。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品牌和品质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消费者对家装材料的个性化需求越来越高，更倾向于选择能够满足个性化需求的定制化产品。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个性化和定制化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消费者需求偏好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https://d.book118.com/196054224233010050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2024-09-16T10:56:18.777</cp:lastPrinted>
  <dcterms:created xsi:type="dcterms:W3CDTF">2024-09-16T02:56:18Z</dcterms:created>
  <dcterms:modified xsi:type="dcterms:W3CDTF">2024-09-16T02:56:20Z</dcterms:modified>
</cp:coreProperties>
</file>