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2A0E11-43A3-4925-85FC-B6633D0FD7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000AC7-412F-4C5B-B954-82E8EE483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013634-5B24-45C6-9D1D-0ED8049B4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32EA50-38CB-403F-9B11-A3DF985DEA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A60BEE-9780-49ED-AD48-13C53F09BE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D8FA25-D065-496D-8EC0-00D7BEDEB9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A4BE78-4AC1-463A-B258-D52BCB3033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78C43F-80CE-4FD6-AC6B-1A00ACAFB7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3D1C26-839E-4D46-BDC7-290B80F73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772810-8BCC-46FC-A978-C6C0EEDAA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AA09AC-E51D-47D5-8CC2-F665148582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5424100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临床专业毕业设计开题报告</a:t>
            </a:r>
          </a:p>
        </p:txBody>
      </p:sp>
      <p:sp>
        <p:nvSpPr>
          <p:cNvPr id="3" name="AutoShape 3"/>
          <p:cNvSpPr/>
          <p:nvPr/>
        </p:nvSpPr>
        <p:spPr>
          <a:xfrm>
            <a:off x="878191" y="4363593"/>
            <a:ext cx="2414501"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汇报人：&lt;XXX&gt;</a:t>
            </a:r>
            <a:endParaRPr lang="en-US" sz="1100"/>
          </a:p>
        </p:txBody>
      </p:sp>
      <p:sp>
        <p:nvSpPr>
          <p:cNvPr id="4" name="AutoShape 4"/>
          <p:cNvSpPr/>
          <p:nvPr/>
        </p:nvSpPr>
        <p:spPr>
          <a:xfrm>
            <a:off x="3539184" y="4354068"/>
            <a:ext cx="235091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2024-01-22</a:t>
            </a:r>
            <a:endParaRPr lang="en-US" sz="1100"/>
          </a:p>
        </p:txBody>
      </p:sp>
      <p:sp>
        <p:nvSpPr>
          <p:cNvPr id="5" name="AutoShape 5"/>
          <p:cNvSpPr/>
          <p:nvPr/>
        </p:nvSpPr>
        <p:spPr>
          <a:xfrm>
            <a:off x="836022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solidFill>
                <a:latin typeface="Microsoft Yahei"/>
                <a:ea typeface="Microsoft Yahei"/>
                <a:cs typeface="Microsoft Yahei"/>
              </a:rPr>
              <a:t>可编辑文档</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临床专业毕业设计概述</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选题依据和研究方向</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研究方法和实验设计</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预期成果和创新点</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时间计划和进度安排</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资源需求和预算安排</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探讨临床专业毕业设计的重要性，以及其在医学教育中的地位和作用。</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分析当前临床专业毕业设计存在的问题和不足，提出改进措施和建议。</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通过开题报告的形式，明确研究目标、研究内容和研究方法，为后续的临床专业毕业设计工作提供指导和参考。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介绍临床专业毕业设计的概念、目的和意义，以及国内外相关研究的现状和趋势。</a:t>
            </a:r>
          </a:p>
        </p:txBody>
      </p:sp>
      <p:pic>
        <p:nvPicPr>
          <p:cNvPr id="4" name="Picture 4"/>
          <p:cNvPicPr>
            <a:picLocks noChangeAspect="1"/>
          </p:cNvPicPr>
          <p:nvPr/>
        </p:nvPicPr>
        <p:blipFill>
          <a:blip r:embed="rId2"/>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2500" r="12500"/>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探讨临床专业毕业设计的改进措施和建议，如完善选题机制、加强指导教师队伍建设、建立科学合理的评价标准等方面。</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分析临床专业毕业设计中存在的问题和不足，如选题难度、指导方式、评价标准等方面。</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阐述本次开题报告的研究目标、研究内容和研究方法，以及预期的研究成果和贡献。</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临床专业毕业设计概述</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毕业设计是高等教育的重要环节，旨在培养学生综合运用所学知识和技能，独立解决实际问题的能力。对于临床专业而言，毕业设计更是对学生在临床实践中所掌握的理论知识和实践技能的全面检验。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毕业设计不仅是学生完成学业的重要组成部分，更是其走向工作岗位前的一次实战演练。通过毕业设计，学生可以加深对专业知识的理解，提高临床技能和思维能力，为未来的职业生涯奠定坚实的基础。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意义</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毕业设计的定义和意义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临床专业毕业设计强调实践性和应用性，要求学生能够将所学理论知识应用于实际的临床问题中。</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实践性</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毕业设计需要学生综合运用所学各门课程的知识和技能，形成完整的解决方案。</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综合性</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临床专业毕业设计的特点和要求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2075" b="32075"/>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350">
                <a:solidFill>
                  <a:srgbClr val="FFFEFE">
                    <a:alpha val="100000"/>
                  </a:srgbClr>
                </a:solidFill>
                <a:latin typeface="Microsoft Yahei"/>
                <a:ea typeface="Microsoft Yahei"/>
                <a:cs typeface="Microsoft Yahei"/>
              </a:rPr>
              <a:t>创新性：鼓励学生在毕业设计中发挥创新精神，提出新的观点、方法或技术，以推动临床医学的发展。</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临床专业毕业设计的特点和要求</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选题应具有实际意义和应用价值，与临床专业的培养目标相符合。</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设计应合理、可行，能够解决实际的临床问题，并具有一定的创新性。</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临床专业毕业设计的特点和要求</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设计要求</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选题要求</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实施要求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实施过程应符合医学伦理和规范，确保患者安全和隐私。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报告要求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报告应结构清晰、逻辑严密、数据准确、结论明确，能够反映学生的实际工作成果和水平。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临床专业毕业设计的特点和要求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1. 选题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学生根据自己的兴趣和专业背景选择合适的课题。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2. 开题报告</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学生向指导教师提交开题报告，阐述课题的背景、意义、研究目的、方法和预期成果等。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毕业设计的流程和时间安排</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5. 结果分析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学生对实验或调查结果进行统计分析，得出结论。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3. 实施方案制定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在指导教师的指导下，学生制定详细的实施方案和时间计划。</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4. 实施过程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学生按照实施方案开展实验或调查研究，记录详细的过程和数据。</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毕业设计的流程和时间安排</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毕业设计的流程和时间安排</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6. 论文撰写</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学生根据实验结果和分析结论撰写论文，包括摘要、引言、方法、结果、讨论和结论等部分。</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7. 答辩和评审</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学生向答辩委员会提交论文并进行答辩，接受专家评审和提问。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完成选题和开题报告。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第一学期</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进行实验或调查研究，完成数据收集和分析工作。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第二学期至第四学期</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毕业设计的流程和时间安排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第五学期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撰写论文初稿并提交给指导教师审阅修改。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第六学期</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完成论文定稿并提交给答辩委员会评审，准备答辩。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毕业设计的流程和时间安排</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选题依据和研究方向</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在实习期间，通过对临床病例的观察和参与，发现某一疾病或症状在诊断和治疗上存在争议或挑战。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临床实践中遇到的问题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通过阅读最新文献和参加学术会议，了解到某一领域的研究热点和前沿动态，认为有进一步研究的价值。</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学术前沿动态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在与导师或临床专家交流过程中，获得关于某一研究方向的建议和指导，认为具有研究潜力和实际意义。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导师或专家建议</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选题来源和依据</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研究方向和目的</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针对选题来源中提到的具体问题或挑战，明确研究方向，如疾病的早期诊断、治疗方案的优化、预后评估等。</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研究方向</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阐明本研究希望达到的目标，如提高疾病的诊断准确率、改善患者的生活质量、降低治疗成本等。</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研究目的</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提出本研究的假设或猜想，如某种新的诊断方法能够提高疾病的早期发现率，或某种治疗方案能够显著改善患者的预后等。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预期成果</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描述本研究预期达到的成果或贡献，如建立一种有效的早期诊断模型、提出一种优化的治疗方案、为临床实践提供新的思路和方法等。同时，可以列出预期发表的论文、申请的专利、获得的奖项等具体成果。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研究假设</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研究假设和预期成果</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研究方法和实验设计</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https://d.book118.com/196054241004010051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22</vt:i4>
      </vt:variant>
    </vt:vector>
  </HeadingPairs>
  <TitlesOfParts>
    <vt:vector baseType="lpstr" size="2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2024-09-16T14:50:17.092</cp:lastPrinted>
  <dcterms:created xsi:type="dcterms:W3CDTF">2024-09-16T06:50:17Z</dcterms:created>
  <dcterms:modified xsi:type="dcterms:W3CDTF">2024-09-16T06:50:19Z</dcterms:modified>
</cp:coreProperties>
</file>