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BFD41-5C93-40C2-BB79-1528EFF57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35112-2FF9-4562-83B6-081DEFA36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ECC69-E225-4BC2-8114-1F3FF5494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CBCAE0-EF41-44CF-A6F4-17E50AA1F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EFAC36-340D-4390-82D2-89F73EFE8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008A5C-C3D7-4995-82A8-DC34DC64A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DDEE7E-9116-482B-B796-FA03798A5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E8A5EC-3E5E-4119-98EF-17D97C38F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CA4E15-FCCF-421F-86FD-6A0E9CAA2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63AB5-51F6-428A-B5B7-936BAD941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9563D-1FBF-4598-B297-3FC0FF6F3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4.pn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10100414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离婚协议书的解释与争议处理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离婚协议书基本概念及重要性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离婚协议书主要内容解读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争议处理机制及法律途径探讨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实际操作中注意事项与技巧分享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案例分析：成功与失败经验总结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未来发展趋势预测与政策建议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离婚协议书基本概念及重要性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88" b="17888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其主要作用在于明确双方离婚后的权利义务，避免后续纠纷，保障各自的合法权益。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离婚协议书是夫妻双方自愿离婚并对财产分割、子女抚养等问题达成协议时，所签署的一种书面文件。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离婚协议书经双方签字盖章后，即具有法律效力，对双方均具有约束力。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一方不履行离婚协议书中的义务时，另一方可以依法追究其法律责任。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在某些情况下，离婚协议书还可以作为证据使用，例如在财产分割、子女抚养等纠纷中。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法律效力与约束力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误区一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认为离婚协议书只是形式，可以随意签署。实际上，离婚协议书具有法律效力，必须认真对待。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误区二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认为离婚协议书可以随意更改。实际上，一旦签署生效，更改需经双方协商一致并重新签署。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风险提示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在签署离婚协议书前，务必充分了解协议内容，明确自己的权利义务。如有疑虑或争议，建议咨询专业律师意见。同时，要注意保留好相关证据，以备不时之需。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常见误区及风险提示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离婚协议书主要内容解读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双方姓名、性别、年龄、民族、职业、身份证号码等基本信息；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双方结婚时间、地点、结婚证号码等婚姻登记信息；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协议签署时间和地点。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双方基本信息条款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明确夫妻共同财产的范围、价值和分割方式，包括房产、车辆、存款、股票等；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确定夫妻共同债务的情况，包括债务名称、金额、债权人等，并协商处理方案；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约定离婚后各自财产和债务的归属和管理方式。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财产分割与债务处理条款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3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3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3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约定子女的教育、医疗、保险等费用的承担方式和标准；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确定子女的抚养权、监护权和探视权，并明确具体行使方式和时间；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协商制定子女成长过程中的重要决策和事项的处理方案。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子女抚养、教育及探视安排条款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约定离婚后的居住安排和搬迁事项；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约定违约责任和争议解决方式，包括诉讼和仲裁等途径；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明确协议生效条件和变更、解除协议的方式；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其他需要约定的特殊事项。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其他约定事项条款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争议处理机制及法律途径探讨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273" b="19273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协商解决方式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双方当事人在自愿、平等的基础上，通过协商就争议事项达成和解协议。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程序简便、快捷，成本低廉，有利于维护双方当事人的关系。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协商结果不具有强制执行力，一方当事人可能不履行协议。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协商解决方式及优缺点分析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https://d.book118.com/196101004145010051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2024-09-17T13:29:27.332</cp:lastPrinted>
  <dcterms:created xsi:type="dcterms:W3CDTF">2024-09-17T05:29:27Z</dcterms:created>
  <dcterms:modified xsi:type="dcterms:W3CDTF">2024-09-17T05:29:29Z</dcterms:modified>
</cp:coreProperties>
</file>