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99CE9F-B300-45C5-9419-D7C50A3BE2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625D99-E5E7-47D5-B412-C2EBE72A4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53258-9404-4B22-BC5C-0F9BCFB2C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F7908-8BBE-4DF9-BA68-CED77D9B4B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9A83A1-FDB9-443E-83AF-812CC042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806183E-03BB-44D0-909D-0DD171339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F6EA4E-377E-40A3-B043-6D4D6B7EF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E603E-01B0-4BC3-B44E-5C1497FC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D7B30-706A-465C-BA6F-B9250A9A2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EBD34-4F25-46FC-ACB4-08472A1894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E51E2-40AA-4432-97E4-83E75422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101030140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奥尔夫音乐教育语言在奥尔夫音乐教学中的应用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奥尔夫音乐教育概述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语言在奥尔夫音乐教育中的重要性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奥尔夫音乐教育中的语言运用技巧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语言在奥尔夫音乐教育中的实践案例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奥尔夫音乐教育中语言运用的挑战与对策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奥尔夫音乐教育概述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以音乐元素为基础，通过亲身实践，主动学习音乐。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元素性音乐教育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958" r="199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综合性音乐教育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458" r="17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创造性音乐教育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将音乐、舞蹈、戏剧、文学等多种艺术形式融为一体。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鼓励学生的创造性，通过即兴演奏、创作等方式表达自我。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奥尔夫音乐教育体系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开放性原则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奥尔夫音乐教育原则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音乐教育应综合各种艺术形式，为学生提供多元化的艺术体验。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鼓励学生发挥想象力和创造力，创作属于自己的音乐作品。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学生应通过亲身实践，如演奏、演唱、舞蹈等，来学习音乐。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音乐教育应尊重学生的个性，允许学生自由表达和情感流露。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39" r="187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007" r="2100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奥尔夫音乐教育方法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通过拍手、跺脚、捻指等声势活动进行节奏训练，培养学生的节奏感。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运用奥尔夫乐器伴奏，进行多声部合唱训练，提高学生的歌唱能力。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学习演奏奥尔夫乐器，如木琴、钟琴等，增强学生的音乐表现力。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引导学生进行音乐创作，如作曲、编曲等，培养学生的创新精神和实践能力。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节奏训练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歌唱教学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乐器演奏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创作实践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https://d.book118.com/196101030140010053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2024-09-20T09:26:35.605</cp:lastPrinted>
  <dcterms:created xsi:type="dcterms:W3CDTF">2024-09-20T01:26:35Z</dcterms:created>
  <dcterms:modified xsi:type="dcterms:W3CDTF">2024-09-20T01:26:37Z</dcterms:modified>
</cp:coreProperties>
</file>