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4988044-790E-4084-9C83-7EE8DC0F1E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ECDBD0-175C-4FE8-A14A-8E4DF8CD09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CB23AA1-9851-44E9-A1FC-394B8A41CD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F271BAB-1030-4040-9FD1-35852CE793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98A804E-B1EB-45CC-9A32-B8D2958F4D0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F2AEAED-505E-4929-84C2-91D23A40DAE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1365678-7680-4A96-9890-6AC603A5A64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F6DE51-4EC3-4E7D-92EF-6D0023B6F7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B4909A-8EBD-401A-AF9E-1BDAB0864B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7BBA52-47C6-4E0C-A805-5E99146D1C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8B7C1F-9EE4-47F6-9915-06CC128425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6102132055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n维线性空间中的微分方程</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n维线性空间中的微分方程的基本概念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n维线性空间中微分方程的解法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n维线性空间中微分方程的稳定性分析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n维线性空间中微分方程的数值解法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n维线性空间中微分方程的应用举例</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引言</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微分方程作为数学的一个重要分支，起源于17世纪，随着微积分学的建立而逐渐发展起来。</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历史发展</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微分方程主要研究未知函数的导数与自变量之间的关系，是描述自然现象、工程技术和社会科学等领域中变量间关系的有效工具。</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研究对象</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通过对方程的解析解、数值解以及定性理论的研究，可以深入了解微分方程的性质和特征。</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研究方法</a:t>
            </a:r>
          </a:p>
        </p:txBody>
      </p:sp>
      <p:pic>
        <p:nvPicPr>
          <p:cNvPr id="9" name="Picture 9"/>
          <p:cNvPicPr>
            <a:picLocks noChangeAspect="1"/>
          </p:cNvPicPr>
          <p:nvPr/>
        </p:nvPicPr>
        <p:blipFill>
          <a:blip r:embed="rId2"/>
          <a:srcRect l="12500" r="1250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微分方程的研究背景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n维线性空间中的微分方程的重要性</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通过对n维线性空间中微分方程的研究，可以解决实际问题中的复杂现象和动态过程，为相关领域的发展提供理论支持。</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实际意义</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n维线性空间中的微分方程在物理学、工程学、经济学等领域有着广泛的应用，如描述物体的运动规律、电路中的电流电压关系以及经济模型的动态变化等。</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广泛应用</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n维线性空间中的微分方程是微分方程理论的重要组成部分，对于完善和发展微分方程理论具有重要意义。</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理论价值</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指导实践</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微分方程的研究成果可以为工程技术和社会科学等领域的实践提供指导，推动相关领域的进步和发展。</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完善理论</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对n维线性空间中微分方程的研究有助于完善和发展微分方程的理论体系，推动数学学科的发展。</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揭示规律</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通过对n维线性空间中微分方程的研究，可以揭示自然现象和社会现象背后的数学规律，加深对客观世界的认识。</a:t>
            </a:r>
          </a:p>
        </p:txBody>
      </p:sp>
      <p:pic>
        <p:nvPicPr>
          <p:cNvPr id="10" name="Picture 10"/>
          <p:cNvPicPr>
            <a:picLocks noChangeAspect="1"/>
          </p:cNvPicPr>
          <p:nvPr/>
        </p:nvPicPr>
        <p:blipFill>
          <a:blip r:embed="rId2"/>
          <a:srcRect l="21875" r="2187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n维线性空间中的微分方程的基本概念</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n维线性空间的定义和性质</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n维线性空间是一个满足特定性质的集合，其中的元素可以通过标量与向量的线性组合进行表示。</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性质</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包括加法封闭性、标量乘法封闭性、加法交换律、加法结合律、标量乘法分配律等。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微分方程是描述未知函数与其导数之间关系的方程，通常用于描述自然现象的变化规律。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根据未知函数的最高阶导数的阶数，微分方程可分为一阶、二阶和高阶微分方程；根据方程中是否含有未知函数的非线性项，可分为线性微分方程和非线性微分方程。</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微分方程的定义和分类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未知函数及其各阶导数均为一次方，且系数仅为常数或自变量的函数。这类方程具有叠加原理和齐次性，求解方法相对简单。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线性微分方程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方程中含有未知函数或其导数的非线性项。这类方程通常不具有叠加原理和齐次性，求解难度较大，需要采用特定的方法或技巧进行求解。</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非线性微分方程</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线性微分方程和非线性微分方程的区别</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n维线性空间中微分方程的解法</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939" b="2939"/>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分离变量法</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适用于变量可分离的微分方程，通过将多元函数分解为多个一元函数，实现降维求解。</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步骤包括将方程整理为可分离变量的形式，对各个变量分别进行积分，最后求解得到原函数的表达式。</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24" r="2502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常用于一阶线性微分方程，通过引入适当的常数变易，将原方程转化为易于求解的形式。</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具体步骤包括确定常数变易的形式，将其代入原方程，通过比较系数或利用初始条件求解常数变易的值。</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常数变易法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积分因子法</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适用于一阶偏微分方程，通过寻找一个适当的积分因子，将原方程转化为全微分方程进行求解。</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步骤包括确定积分因子的形式，将其与原方程相乘得到全微分方程，然后对全微分方程进行积分求解。</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用于求解一阶偏微分方程的初值问题，通过引入特征线的概念，将偏微分方程的求解转化为常微分方程的求解。</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具体步骤包括确定特征线的方程，将原方程转化为沿特征线的常微分方程，然后利用常微分方程的解法进行求解。</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特征线法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https://d.book118.com/196102132055010044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2024-09-12T15:54:38.272</cp:lastPrinted>
  <dcterms:created xsi:type="dcterms:W3CDTF">2024-09-12T07:54:38Z</dcterms:created>
  <dcterms:modified xsi:type="dcterms:W3CDTF">2024-09-12T07:54:40Z</dcterms:modified>
</cp:coreProperties>
</file>