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24BD19D-08E9-45CB-AFD7-8270EC5A9B8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3C16F-500D-4D18-BC6C-1450705E4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D4A86-5530-4ACF-A1A2-B83FFE72C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5211C-BFE3-4CF5-95D9-8AAE7B4BC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AA28F-D80A-44EB-A8AA-F64AB9AA6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AE9803-9876-4299-8C51-D7B172113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FE0935-C59A-49CA-8EE7-96BA2C8BA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7C1873-CB69-49B6-B94F-5BF4C1D61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A1B87C-5143-41AD-AC14-044AB9EE7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626E8C-2976-4E58-A64D-473F0E97C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F888B-D83B-4C72-AC78-EC631C109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8F680-F38A-467A-A7EE-001430E3F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DB6279-03A5-43EF-8D84-C90D4E45F77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6A654BB-5C10-4D71-B9B2-CCB3E50067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102143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95760" y="1033920"/>
            <a:ext cx="10156320" cy="117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下颌骨骨折查房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142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202x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chemeClr val="accent1">
              <a:alpha val="14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3045F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临床检查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治疗方案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并发症管理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术后康复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下颌骨骨折查房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01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第一章 简介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临床表现与不同类型骨折的关系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疼痛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肿胀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咬合困难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诊断注意事项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临床表现不一致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需要影像学检查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与面部外伤鉴别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下颌骨骨折的分类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下颌骨骨折的种类及特点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颌体骨折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颏部骨折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颌下颌骨折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1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临床表现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下颌骨骨折常见的症状有疼痛、肿胀和咬合困难。医生在进行临床检查时需要注意观察患者的面部表情和咬合功能，结合影像学检查结果进行综合判断。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4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6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AutoShape 3"/>
          <p:cNvSpPr/>
          <p:nvPr/>
        </p:nvSpPr>
        <p:spPr>
          <a:xfrm>
            <a:off x="304920" y="1631880"/>
            <a:ext cx="6595560" cy="488160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术后护理及并发症的预防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780480" y="2049840"/>
            <a:ext cx="4956480" cy="348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术后护理对下颌骨骨折患者的恢复非常重要。在手术后，患者应注意口腔卫生，避免进食过硬食物，定期复查以检查骨折愈合情况。并发症的预防包括感染、神经损伤等，需密切关注患者病情变化。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94" name="图片 99" descr="C:/Users/Administrator/Desktop/ppt模板/图片素材/QQ截图20240309233835.pngQQ截图20240309233835"/>
          <p:cNvPicPr/>
          <p:nvPr/>
        </p:nvPicPr>
        <p:blipFill>
          <a:blip r:embed="rId3"/>
          <a:srcRect t="20386" b="20386"/>
          <a:stretch>
            <a:fillRect/>
          </a:stretch>
        </p:blipFill>
        <p:spPr>
          <a:xfrm>
            <a:off x="6095880" y="13298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02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2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临床检查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16632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体格检查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0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24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7" name="Picture 5" descr="C:/Users/Administrator/Desktop/ppt模板/图片素材/QQ截图20240309205721.pngQQ截图20240309205721"/>
          <p:cNvPicPr/>
          <p:nvPr/>
        </p:nvPicPr>
        <p:blipFill>
          <a:blip r:embed="rId2"/>
          <a:srcRect t="20029" b="20029"/>
          <a:stretch>
            <a:fillRect/>
          </a:stretch>
        </p:blipFill>
        <p:spPr>
          <a:xfrm>
            <a:off x="981720" y="3694320"/>
            <a:ext cx="3394440" cy="214344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6" descr="C:/Users/Administrator/Desktop/ppt模板/图片素材/image2709229.pngimage2709229"/>
          <p:cNvPicPr/>
          <p:nvPr/>
        </p:nvPicPr>
        <p:blipFill>
          <a:blip r:embed="rId3"/>
          <a:srcRect t="11868" b="11868"/>
          <a:stretch>
            <a:fillRect/>
          </a:stretch>
        </p:blipFill>
        <p:spPr>
          <a:xfrm>
            <a:off x="4376880" y="1577880"/>
            <a:ext cx="3394440" cy="214344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7" descr="C:/Users/Administrator/Desktop/ppt模板/图片素材/QQ截图20240309205650.pngQQ截图20240309205650"/>
          <p:cNvPicPr/>
          <p:nvPr/>
        </p:nvPicPr>
        <p:blipFill>
          <a:blip r:embed="rId4"/>
          <a:srcRect t="19809" b="19809"/>
          <a:stretch>
            <a:fillRect/>
          </a:stretch>
        </p:blipFill>
        <p:spPr>
          <a:xfrm>
            <a:off x="7771680" y="3721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30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外观检查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观察肿胀、变形等情况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寻找皮下血肿迹象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功能检查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咬肌功能评估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下颌运动评估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口腔及咽喉检查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检查牙齿移位情况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检查舌咽部情况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诊断方法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了解下颌骨骨折的鉴别诊断方法，排除其他疾病的技巧，通过临床病例分析加深理解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0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03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治疗方案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保守治疗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下颌骨骨折的保守治疗主要适用于简单稳定的骨折，禁忌症包括开放性骨折和严重移位。头颈外固定装置是常用的保守治疗方式，通过稳定颞下关节来保持骨折的位置。术后护理的重点是定期检查固定装置的稳定性，避免感染和继发损伤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8" name="content.2.title"/>
          <p:cNvSpPr/>
          <p:nvPr/>
        </p:nvSpPr>
        <p:spPr>
          <a:xfrm>
            <a:off x="8392320" y="1557720"/>
            <a:ext cx="3433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并发症处理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content.2.content"/>
          <p:cNvSpPr/>
          <p:nvPr/>
        </p:nvSpPr>
        <p:spPr>
          <a:xfrm>
            <a:off x="8392320" y="189108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感染治疗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血肿引流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颅内压监测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1" name="content.3.title"/>
          <p:cNvSpPr/>
          <p:nvPr/>
        </p:nvSpPr>
        <p:spPr>
          <a:xfrm>
            <a:off x="1094760" y="4120560"/>
            <a:ext cx="3072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康复指导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content.3.content"/>
          <p:cNvSpPr/>
          <p:nvPr/>
        </p:nvSpPr>
        <p:spPr>
          <a:xfrm>
            <a:off x="1094760" y="4453920"/>
            <a:ext cx="313020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定期复诊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康复体育锻炼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心理调适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4" name="content.4.title"/>
          <p:cNvSpPr/>
          <p:nvPr/>
        </p:nvSpPr>
        <p:spPr>
          <a:xfrm>
            <a:off x="8392320" y="4109040"/>
            <a:ext cx="3433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7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8" name="content.1.title"/>
          <p:cNvSpPr/>
          <p:nvPr/>
        </p:nvSpPr>
        <p:spPr>
          <a:xfrm>
            <a:off x="1094760" y="1655280"/>
            <a:ext cx="3301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护理措施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content.1.content"/>
          <p:cNvSpPr/>
          <p:nvPr/>
        </p:nvSpPr>
        <p:spPr>
          <a:xfrm>
            <a:off x="1094760" y="205920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定期更换敷料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口腔清洁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避免咀嚼坚硬食物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2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41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3045FD">
              <a:alpha val="50000"/>
            </a:srgbClr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3045FD">
              <a:alpha val="50000"/>
            </a:srgbClr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0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AutoShape 3"/>
          <p:cNvSpPr/>
          <p:nvPr/>
        </p:nvSpPr>
        <p:spPr>
          <a:xfrm>
            <a:off x="304920" y="1631880"/>
            <a:ext cx="6595560" cy="488160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手术治疗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3" name="content"/>
          <p:cNvSpPr/>
          <p:nvPr/>
        </p:nvSpPr>
        <p:spPr>
          <a:xfrm>
            <a:off x="780480" y="2049840"/>
            <a:ext cx="4956480" cy="348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手术治疗下颌骨骨折需要充分评估患者的全身情况和骨折情况，选择合适的手术方式进行处理。在手术过程中，需要注意器械的消毒和手术区域的清洁，避免感染的发生。术后的康复期需要密切关注患者的恢复情况，及时处理任何并发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5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375" name="图片 99" descr="C:/Users/Administrator/Desktop/ppt模板/图片素材/QQ截图20240309233835.pngQQ截图20240309233835"/>
          <p:cNvPicPr/>
          <p:nvPr/>
        </p:nvPicPr>
        <p:blipFill>
          <a:blip r:embed="rId3"/>
          <a:srcRect t="20386" b="20386"/>
          <a:stretch>
            <a:fillRect/>
          </a:stretch>
        </p:blipFill>
        <p:spPr>
          <a:xfrm>
            <a:off x="6095880" y="13298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https://d.book118.com/196102143040010103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下颌骨骨折查房</vt:lpstr>
      <vt:lpstr>目录</vt:lpstr>
      <vt:lpstr>第一章 简介</vt:lpstr>
      <vt:lpstr>下颌骨骨折的分类</vt:lpstr>
      <vt:lpstr> </vt:lpstr>
      <vt:lpstr>术后护理及并发症的预防</vt:lpstr>
      <vt:lpstr>第2章 临床检查</vt:lpstr>
      <vt:lpstr>体格检查</vt:lpstr>
      <vt:lpstr> </vt:lpstr>
      <vt:lpstr>第3章 治疗方案</vt:lpstr>
      <vt:lpstr> </vt:lpstr>
      <vt:lpstr>术后护理</vt:lpstr>
      <vt:lpstr>手术治疗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2024-09-28T09:52:58.478</cp:lastPrinted>
  <dcterms:created xsi:type="dcterms:W3CDTF">2024-09-28T01:52:58Z</dcterms:created>
  <dcterms:modified xsi:type="dcterms:W3CDTF">2024-09-28T01:53:00Z</dcterms:modified>
</cp:coreProperties>
</file>