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A97E8-6C34-4BFC-9251-EB642C69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6C82E-7D82-4228-A2F7-A742BC8E7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A7FB0-29FC-4903-BE4C-81A1BEB6B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272F1-B3EF-4EF3-A20C-8D62D123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36E858-5868-433B-A7EB-C1CD3FCA2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D8EC83-F061-4B42-85C0-586880CA8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95AB1-002A-4C9C-ADBA-31FB89D48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EF881-0413-4050-A200-24BD5B123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9A4CE-62F2-43BF-9A81-F28470CB7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3C80F-2BBC-4482-A341-868BF005D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63586-55AA-44F1-A10A-C1F717553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02144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童高热惊厥的护理\n## 1.儿童高热惊厥的基本概念与病因\n### 1.1儿童高热惊厥的定义与分类\n### 1.2儿童高热惊厥的发病原因及危险因素\n### 1.3儿童高热惊厥的临床表现与诊断\n## 2.儿童高热惊厥的预防与家庭护理\n### 2.1儿童高热惊厥的预防措施与方法\n### 2.2儿童高热惊厥的家庭急救与护理技巧\n### 2.3儿童高热惊厥的疫苗接种与预防性药物使用\n## 3.儿童高热惊厥的治疗与护理措施\n### 3.1儿童高热惊厥的急救处理与药物治疗\n### 3.2儿童高热惊厥的护理措施与对症治疗\n### 3.3儿童高热惊厥的康复训练与心理干预\n## 4.儿童高热惊厥的并发症与预防\n### 4.1儿童高热惊厥可能引发的并发症及原因\n### 4.2儿童高热惊厥并发症的预防与护理方法\n### 4.3儿童高热惊厥并发症的治疗与康复策略\n## 5.儿童高热惊厥的护理管理与健康教育\n### 5.1儿童高热惊厥的护理管理与团队协作\n### 5.2儿童高热惊厥的健康教育与家长指导\n### 5.3儿童高热惊厥的长期随访与生活质量评估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儿童高热惊厥的护理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儿童高热惊厥的基本概念与病因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儿童高热惊厥的定义与分类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65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6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高热惊厥是指在体温骤升期间发生的抽搐发作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体温通常在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抽搐发作持续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5分钟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以上</a:t>
                </a:r>
                <a:endParaRPr/>
              </a:p>
            </p:txBody>
          </p:sp>
          <p:sp>
            <p:nvSpPr>
              <p:cNvPr id="168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9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7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根据病因和临床表现，高热惊厥可分为简单型和复杂型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简单型：仅表现为抽搐发作，无意识障碍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复杂型：抽搐发作伴有意识障碍、嗜睡、烦躁等症状</a:t>
                </a:r>
                <a:endParaRPr/>
              </a:p>
            </p:txBody>
          </p:sp>
          <p:sp>
            <p:nvSpPr>
              <p:cNvPr id="172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流感、水痘、麻疹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脑膜炎、败血症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寄生虫感染：如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脑型疟疾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自身免疫性疾病：如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川崎病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：6个月至5岁之间的儿童更容易发生高热惊厥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：有高热惊厥家族史的孩子更容易发病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神经系统发育异常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：如癫痫、脑瘤等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儿童高热惊厥的发病原因及危险因素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儿童高热惊厥的临床表现与诊断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体温骤升，达到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抽搐发作，表现为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全身或局部肌肉抽搐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意识障碍，如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嗜睡、烦躁、昏迷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持续时间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5分钟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以上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根据临床表现和体温升高进行诊断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需要排除其他神经系统疾病，如癫痫、脑瘤等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如有必要，可进行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脑电图、头颅CT或MRI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儿童高热惊厥的预防与家庭护理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增强孩子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及时接种疫苗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通风良好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，避免过度保暖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预防方法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发现孩子体温升高时，及时采取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降温措施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，如物理降温、药物降温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孩子发热时，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保持安静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，避免过度刺激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注意观察孩子的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，如出现烦躁、嗜睡等症状，及时就医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儿童高热惊厥的预防措施与方法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儿童高热惊厥的家庭急救与护理技巧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家庭急救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孩子发生抽搐时，立即将其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，避免摔倒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将孩子的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头部偏向一侧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，防止呕吐物误吸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保持孩子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呼吸通畅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，解开衣领、裤带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孩子抽搐发作后，保持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，避免过度刺激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观察孩子的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体温、精神状态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，如有异常及时就医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保持孩子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充足睡眠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，有利于身体恢复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预防接种规划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进行疫苗接种，如麻疹、流感、脑膜炎等疫苗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疫苗接种前，向医生咨询孩子的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健康状况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预防性药物使用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在医生建议下，可以使用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预防性药物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，如苯巴比妥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使用预防性药物时，注意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剂量、使用时间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，避免过量或长期使用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儿童高热惊厥的疫苗接种与预防性药物使用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儿童高热惊厥的治疗与护理措施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儿童高热惊厥的急救处理与药物治疗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孩子发生抽搐时，立即采取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平卧、侧卧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等安全姿势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保持孩子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呼吸通畅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，解开衣领、裤带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如有条件，可进行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人工呼吸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心肺复苏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地西泮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等药物缓解抽搐发作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根据病情，使用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抗生素、抗病毒药物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等治疗感染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https://d.book118.com/196102144223010051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儿童高热惊厥的护理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2024-09-17T21:37:18.739</cp:lastPrinted>
  <dcterms:created xsi:type="dcterms:W3CDTF">2024-09-17T13:37:18Z</dcterms:created>
  <dcterms:modified xsi:type="dcterms:W3CDTF">2024-09-17T13:37:20Z</dcterms:modified>
</cp:coreProperties>
</file>