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17661-37A8-46F7-819F-181A13455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7FC69-C73F-4C39-8142-DF757C800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AA029-9174-44BD-8968-11E2844AA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B79B3-0E26-4636-ADC3-EDC1074A6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0CF94-20F8-46F5-943B-AA6FC1483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106A4-545C-4757-A508-DB5FD6466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CE4F26-64A0-4AEA-A279-0C6BE842D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A8DAA2-D190-4D5F-B3E9-7D29A9CED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6AD75-9818-4B88-9E7D-C910A11C6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EC562-D5B5-462D-9C8A-5A1ADE53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E7AB6-ED48-4186-A097-83B833BB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52" r:id="rId2"/>
    <p:sldLayoutId id="2147484353" r:id="rId3"/>
    <p:sldLayoutId id="2147484354" r:id="rId4"/>
    <p:sldLayoutId id="2147484355" r:id="rId5"/>
    <p:sldLayoutId id="2147484356" r:id="rId6"/>
    <p:sldLayoutId id="2147484357" r:id="rId7"/>
    <p:sldLayoutId id="2147484358" r:id="rId8"/>
    <p:sldLayoutId id="2147484359" r:id="rId9"/>
    <p:sldLayoutId id="2147484360" r:id="rId10"/>
    <p:sldLayoutId id="214748436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23" Type="http://schemas.openxmlformats.org/officeDocument/2006/relationships/tags" Target="../tags/tag168.xml" /><Relationship Id="rId24" Type="http://schemas.openxmlformats.org/officeDocument/2006/relationships/tags" Target="../tags/tag169.xml" /><Relationship Id="rId25" Type="http://schemas.openxmlformats.org/officeDocument/2006/relationships/tags" Target="../tags/tag170.xml" /><Relationship Id="rId26" Type="http://schemas.openxmlformats.org/officeDocument/2006/relationships/tags" Target="../tags/tag171.xml" /><Relationship Id="rId27" Type="http://schemas.openxmlformats.org/officeDocument/2006/relationships/tags" Target="../tags/tag172.xml" /><Relationship Id="rId28" Type="http://schemas.openxmlformats.org/officeDocument/2006/relationships/tags" Target="../tags/tag173.xml" /><Relationship Id="rId29" Type="http://schemas.openxmlformats.org/officeDocument/2006/relationships/tags" Target="../tags/tag174.xml" /><Relationship Id="rId3" Type="http://schemas.openxmlformats.org/officeDocument/2006/relationships/tags" Target="../tags/tag148.xml" /><Relationship Id="rId30" Type="http://schemas.openxmlformats.org/officeDocument/2006/relationships/tags" Target="../tags/tag175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02201231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乡村振兴计划：推进农村留守儿童教育，关注农民子女发展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农村留守儿童教育现状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乡村振兴计划对农村留守儿童教育的意义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推进农村留守儿童教育的措施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关注农民子女发展的重要性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促进农民子女发展的措施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乡村振兴计划实施效果及展望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农村留守儿童教育现状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留守儿童数量及分布情况</a:t>
            </a:r>
            <a:endParaRPr lang="zh-CN" altLang="en-US"/>
          </a:p>
        </p:txBody>
      </p:sp>
      <p:sp>
        <p:nvSpPr>
          <p:cNvPr id="104892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农村留守儿童数量庞大，占全国儿童总数的较大比例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农村留守儿童主要分布在经济发展较为落后的地区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留守儿童家庭多以务农为主，父母外出务工现象较为普遍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留守儿童在受教育、生活、安全等方面存在较多问题，需要引起关注和解决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留守儿童教育面临的问题</a:t>
            </a:r>
            <a:endParaRPr lang="zh-CN" altLang="en-US"/>
          </a:p>
        </p:txBody>
      </p:sp>
      <p:sp>
        <p:nvSpPr>
          <p:cNvPr id="1048980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心理问题突出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缺乏父母关爱和陪伴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学习成绩普遍较差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安全问题频发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留守儿童教育问题的原因</a:t>
            </a:r>
            <a:endParaRPr lang="zh-CN" altLang="en-US"/>
          </a:p>
        </p:txBody>
      </p:sp>
      <p:sp>
        <p:nvSpPr>
          <p:cNvPr id="104904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父母外出务工，缺乏家庭教育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留守儿童心理问题突出，影响学习效果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农村教育资源不足，师资力量薄弱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爷爷奶奶文化水平有限，难以承担教育责任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乡村振兴计划对农村留守儿童教育的意义</a:t>
            </a:r>
            <a:endParaRPr lang="zh-CN" altLang="en-US"/>
          </a:p>
        </p:txBody>
      </p:sp>
      <p:sp>
        <p:nvSpPr>
          <p:cNvPr id="104912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提高农村教育水平</a:t>
            </a:r>
            <a:endParaRPr lang="zh-CN" altLang="en-US"/>
          </a:p>
        </p:txBody>
      </p:sp>
      <p:sp>
        <p:nvSpPr>
          <p:cNvPr id="10491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4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增加农村学校数量，提高教育资源覆盖率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提高教师待遇，吸引优秀教师到农村任教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6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完善教育设施，提升教学质量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8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开展特色课程，培养农村学生的兴趣和特长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促进农村经济发展</a:t>
            </a:r>
            <a:endParaRPr lang="zh-CN" altLang="en-US"/>
          </a:p>
        </p:txBody>
      </p:sp>
      <p:sp>
        <p:nvSpPr>
          <p:cNvPr id="104923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改善农村基础设施，提升农村环境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增强农村社会稳定性，减少留守儿童问题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增加农民收入，提高生活水平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促进农村产业结构调整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改善农村社会环境</a:t>
            </a:r>
            <a:endParaRPr lang="zh-CN" altLang="en-US"/>
          </a:p>
        </p:txBody>
      </p:sp>
      <p:sp>
        <p:nvSpPr>
          <p:cNvPr id="104928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增强农村留守儿童综合素质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优化农村社会氛围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提升农村教育资源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促进农村教育公平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推进农村留守儿童教育的措施</a:t>
            </a:r>
            <a:endParaRPr lang="zh-CN" altLang="en-US"/>
          </a:p>
        </p:txBody>
      </p:sp>
      <p:sp>
        <p:nvSpPr>
          <p:cNvPr id="104934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加强基础设施建设</a:t>
            </a:r>
            <a:endParaRPr lang="zh-CN" altLang="en-US"/>
          </a:p>
        </p:txBody>
      </p:sp>
      <p:sp>
        <p:nvSpPr>
          <p:cNvPr id="104939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建设农村学校，提高教育设施水平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完善农村教育网络，扩大教育覆盖面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加强农村教师队伍建设，提高教师素质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增加农村教育投入，保障教育资源充足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完善教育管理体系</a:t>
            </a:r>
            <a:endParaRPr lang="zh-CN" altLang="en-US"/>
          </a:p>
        </p:txBody>
      </p:sp>
      <p:sp>
        <p:nvSpPr>
          <p:cNvPr id="10494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建立留守儿童档案，全面了解留守儿童情况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建立教育质量评估体系，定期对留守儿童的学习情况进行评估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完善教育资源分配，提高农村学校的教学设施和师资力量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加强学校与家庭之间的沟通，定期开展家长会等活动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https://d.book118.com/196102201231010030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乡村振兴计划：推进农村留守儿童教育，关注农民子女发展</vt:lpstr>
      <vt:lpstr>目录</vt:lpstr>
      <vt:lpstr>农村留守儿童教育现状</vt:lpstr>
      <vt:lpstr>留守儿童数量及分布情况</vt:lpstr>
      <vt:lpstr>留守儿童教育面临的问题</vt:lpstr>
      <vt:lpstr>留守儿童教育问题的原因</vt:lpstr>
      <vt:lpstr>乡村振兴计划对农村留守儿童教育的意义</vt:lpstr>
      <vt:lpstr>提高农村教育水平</vt:lpstr>
      <vt:lpstr>促进农村经济发展</vt:lpstr>
      <vt:lpstr>改善农村社会环境</vt:lpstr>
      <vt:lpstr>推进农村留守儿童教育的措施</vt:lpstr>
      <vt:lpstr>加强基础设施建设</vt:lpstr>
      <vt:lpstr>完善教育管理体系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2024-08-29T04:30:51.726</cp:lastPrinted>
  <dcterms:created xsi:type="dcterms:W3CDTF">2024-08-28T20:30:51Z</dcterms:created>
  <dcterms:modified xsi:type="dcterms:W3CDTF">2024-08-28T20:30:54Z</dcterms:modified>
</cp:coreProperties>
</file>