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3F019-4F28-49BE-BBBA-43687839B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3EA26-8049-4E58-BEBA-056D30B66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B9310-020F-4BC9-AC3D-550967B5C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39E75-628A-450D-8AA1-CF602D3BB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778ABE-275E-46DB-B6C9-152EC7766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4631BC-FFAA-43E6-A4C0-92A3AC379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DC4DFF-73AA-4443-84FB-3CD1767E4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DCAF8-39D7-4D1B-9B87-8701C904C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8DFB6-B9F4-4AC1-ABD6-4C7F84B47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415F3-EAEA-43F5-A1A3-9DB091805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04490-5190-4046-99A7-5FB452C3B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022131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骨痹护理方案PPT\n## 1.骨痹疾病概述及病因分析\n### 1.1骨痹疾病的定义与分类\n### 1.2骨痹疾病的发病原因及影响因素\n### 1.3骨痹疾病的症状与诊断方法\n## 2.骨痹疾病的护理原则与方法\n### 2.1骨痹疾病的一般护理原则\n### 2.2药物治疗的护理配合\n### 2.3康复锻炼与心理护理的重要性\n## 3.骨痹疾病的中医护理方案\n### 3.1中医对骨痹疾病的认识与治疗原则\n### 3.2中医药物护理方案及注意事项\n### 3.3中医特色护理方法与应用\n## 4.骨痹疾病的日常生活护理指导\n### 4.1饮食调理与营养补充建议\n### 4.2保持良好的生活习惯与姿势\n### 4.3预防感染与并发症的措施\n## 5.骨痹疾病患者的健康教育\n### 5.1骨痹疾病的预防与早期干预\n### 5.2骨痹疾病患者的生活指导\n### 5.3骨痹疾病患者的心理调适与社交支持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骨痹护理方案PPT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骨痹疾病概述及病因分析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骨痹疾病的定义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骨痹是一种以关节疼痛、肿胀、僵硬为主要症状的疾病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多发于中老年人，尤其是女性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与遗传、年龄、性别、环境等多种因素有关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骨痹疾病的分类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原发性骨痹：病因不明，可能与遗传、年龄、性别等因素有关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继发性骨痹：由其他疾病引起的关节病变，如糖尿病、痛风等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特殊性骨痹：由感染、药物、外伤等特定因素引起的关节病变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骨痹疾病的定义与分类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遗传因素：家族史中有骨痹患者的人群发病率较高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年龄因素：随着年龄的增长，关节磨损、退行性改变，易发生骨痹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性别因素：女性发病率较高，可能与激素水平、生活习惯等因素有关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环境因素：长期生活在潮湿、寒冷环境中的人群易患骨痹</a:t>
                </a:r>
                <a:endParaRPr/>
              </a:p>
            </p:txBody>
          </p:sp>
          <p:sp>
            <p:nvSpPr>
              <p:cNvPr id="18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19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饮食习惯：长期高盐、高脂肪饮食，导致肥胖、高血压等疾病，增加骨痹发病风险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生活习惯：缺乏运动、长时间保持同一姿势，导致关节僵硬、疼痛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心理因素：长期压力、焦虑、抑郁等心理状态，影响免疫系统，增加骨痹发病风险</a:t>
                </a:r>
                <a:endParaRPr/>
              </a:p>
            </p:txBody>
          </p:sp>
          <p:sp>
            <p:nvSpPr>
              <p:cNvPr id="19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19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骨痹疾病的发病原因及影响因素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关节疼痛：疼痛程度不同，可能为轻度不适，也可能为剧烈疼痛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关节肿胀：关节肿胀、红肿，活动受限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关节僵硬：关节活动范围受限，僵硬感明显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关节变形：关节畸形，影响日常生活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临床检查：通过医生的手法检查，判断关节的疼痛、肿胀、僵硬等症状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影像学检查：如X光、CT、MRI等，了解关节的病变程度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实验室检查：如血液检查、关节液检查等，排除其他疾病引起的关节病变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骨痹疾病的症状与诊断方法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骨痹疾病的护理原则与方法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定期进行关节活动，如握拳、伸展手指、旋转手腕等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避免长时间保持同一姿势，定期休息，调整姿势</a:t>
                </a:r>
                <a:endParaRPr/>
              </a:p>
            </p:txBody>
          </p:sp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保持关节活动度</a:t>
                </a:r>
                <a:endParaRPr/>
              </a:p>
            </p:txBody>
          </p:sp>
        </p:grpSp>
        <p:grpSp>
          <p:nvGrpSpPr>
            <p:cNvPr id="22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使用热敷、冷敷、按摩等方法，缓解关节疼痛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按时服用止痛药物，如非甾体抗炎药、激素等</a:t>
                </a:r>
                <a:endParaRPr/>
              </a:p>
            </p:txBody>
          </p:sp>
          <p:sp>
            <p:nvSpPr>
              <p:cNvPr id="22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减轻关节疼痛</a:t>
                </a:r>
                <a:endParaRPr/>
              </a:p>
            </p:txBody>
          </p:sp>
          <p:sp>
            <p:nvSpPr>
              <p:cNvPr id="22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保持关节清洁、干燥，避免感染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遵医嘱使用抗生素，如出现感染症状</a:t>
                </a:r>
                <a:endParaRPr/>
              </a:p>
            </p:txBody>
          </p:sp>
          <p:sp>
            <p:nvSpPr>
              <p:cNvPr id="23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预防关节感染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骨痹疾病的一般护理原则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药物治疗的护理配合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遵医嘱使用药物，不要自行增减药物剂量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注意药物的副作用，如出现不适，及时就诊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药物护理配合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提醒患者按时服药，如止痛药、激素药等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观察患者的药物反应，如出现过敏、消化道不适等症状，及时就诊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康复锻炼与心理护理的重要性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康复锻炼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通过康复锻炼，改善关节功能，减轻疼痛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康复锻炼应在医生指导下进行，避免过度锻炼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关注患者的心理状态，给予关爱和支持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鼓励患者保持积极心态，增强信心，配合治疗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骨痹疾病的中医护理方案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中医认识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中医认为骨痹是由风湿、寒湿、湿热等邪气侵袭关节，导致气血运行不畅，关节失养所致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骨痹的治疗原则为祛邪、活血化瘀、通络止痛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治疗原则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祛邪：通过中药、针灸等方法，祛除邪气，减轻关节炎症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活血化瘀：通过中药、按摩等方法，促进血液循环，减轻关节疼痛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通络止痛：通过中药、拔罐等方法，疏通经络，缓解关节疼痛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中医对骨痹疾病的认识与治疗原则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https://d.book118.com/196102213140010050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骨痹护理方案PPT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2024-09-15T22:49:53.452</cp:lastPrinted>
  <dcterms:created xsi:type="dcterms:W3CDTF">2024-09-15T14:49:53Z</dcterms:created>
  <dcterms:modified xsi:type="dcterms:W3CDTF">2024-09-15T14:49:55Z</dcterms:modified>
</cp:coreProperties>
</file>