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12372E-7A05-4E2B-BB86-82526A267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A098D5-9BA3-4E99-8928-3915B799B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70BEE8-9966-47D5-BEC8-FD017D629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9E45BA-A4E6-4AD6-8543-02140A7E2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207CB1-7DC0-4F23-AFAB-7E7FD1B69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18FA82-3476-40B2-A5B2-4FAEB726E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E2E45F-D7EC-4FD6-BDE3-FB6802D18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75E9D0-9657-4F9C-AB94-37B688EC5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1B53EA-0451-41C0-8096-393CBCC5AC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14CF89-D568-414D-81C5-AECA2C2BB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4697FD-E39E-42A8-BFB2-543EE4251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png" /><Relationship Id="rId3" Type="http://schemas.openxmlformats.org/officeDocument/2006/relationships/image" Target="../media/image19.png" /><Relationship Id="rId4" Type="http://schemas.openxmlformats.org/officeDocument/2006/relationships/image" Target="../media/image20.png" /><Relationship Id="rId5" Type="http://schemas.openxmlformats.org/officeDocument/2006/relationships/image" Target="../media/image21.pn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10302522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高中生教育行业基础知识培训课件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高中生教育概述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高中生心理与认知发展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课程设置与教学资源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教学方法与技巧探讨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评价方式与改革趋势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家庭教育指导及家校合作机制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师资队伍建设及专业发展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高中生教育概述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492" b="21492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848" b="17848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学科知识体系完善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高中阶段学科知识逐渐系统化、深入化，要求学生具备扎实的基础和较高的思维能力。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价值观形成关键期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高中生正处于青春期，是价值观、人生观形成的关键时期，需要得到正确的引导和关注。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升学压力增大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高中阶段面临高考等重要考试，学生升学压力逐渐增大，需要具备良好的心理素质和应试能力。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高中生教育阶段特点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851" b="16851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848" b="17848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国外高中生教育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国外高中教育更加注重学生综合素质和创新能力培养，课程设置和教学方式更加灵活多样。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国内高中生教育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国内高中教育注重知识传授和应试能力培养，同时也在逐步推进素质教育和课程改革。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国内外高中生教育现状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0519" r="10519"/>
          <a:stretch>
            <a:fillRect/>
          </a:stretch>
        </p:blipFill>
        <p:spPr>
          <a:xfrm>
            <a:off x="6099052" y="1665911"/>
            <a:ext cx="5058968" cy="426057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52702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204679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056534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908511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高中生教育将更加注重学生个性化发展、综合素质培养和创新能力提升，同时也在逐步推广信息化、智能化等现代教育技术手段。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高中生教育面临着教育资源不均衡、教育质量参差不齐、学生升学压力过大等挑战，需要采取有效措施加以解决。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高中生心理与认知发展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73" r="573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自我意识增强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高中生开始更加关注自我，对自我形象、自我评价和自我控制等方面有更强烈的需求。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情绪波动与压力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面临学业、人际关系等多方面的压力，高中生容易出现情绪波动，需要关注心理健康。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兴趣爱好与价值观形成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高中生逐渐明确自己的兴趣爱好和价值观，对未来发展产生重要影响。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高中生心理特征分析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认知发展阶段理论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皮亚杰认知发展阶段理论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高中生处于形式运算阶段，具备抽象思维、逻辑推理和问题解决能力。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信息加工理论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高中生在注意力、记忆、思维和问题解决等方面的信息加工能力逐渐成熟。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元认知发展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高中生开始具备对自己的认知过程进行监控、调节和评价的能力。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高中生具有多样化的学习风格，包括视觉型、听觉型、动觉型等，需要针对不同风格进行教学设计。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学习风格类型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108" r="111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差异教学策略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学习动机激发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针对高中生的学习差异，采用个性化教学、合作学习、分层教学等策略，以满足不同学生的需求。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通过目标设定、兴趣激发、成功体验等方式，提高高中生的学习动机和学习效果。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学习风格与差异教学策略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课程设置与教学资源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课程设置应涵盖德、智、体、美、劳等方面，促进学生全面发展。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选择性原则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提供多样化的课程供学生选择，满足不同学生的兴趣和需求。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基础性原则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强调基础知识与基本技能的掌握，为学生终身学习和发展奠定基础。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时代性原则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课程内容应与时俱进，反映当代科技、文化和社会发展的新成果。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普通高中课程设置原则及要求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72922" y="2599767"/>
            <a:ext cx="2150213" cy="2889707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3705053" y="2599767"/>
            <a:ext cx="2150213" cy="2889707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37185" y="2599767"/>
            <a:ext cx="2150213" cy="2889707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9169412" y="2599767"/>
            <a:ext cx="2150213" cy="2889707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92470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30805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通过问卷调查、访谈等方式了解学生的兴趣、需求和特长。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705053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课程设计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11153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结合学校特色和资源优势，设计具有吸引力和实用性的选修课程与拓展性课程。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9497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501074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充分利用校内外资源，如企业、社区、高校等，共同开发课程。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157221" y="3291405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评价反馈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263320" y="3676867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建立有效的评价机制，及时收集学生和教师的反馈，不断完善和优化课程。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选修课程与拓展性课程开发策略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教学资源整合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将各类数字化教学资源进行整合，如课件、教案、试题库、视频等，形成统一的教学资源平台。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个性化学习支持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利用大数据和人工智能技术，分析学生的学习特点和需求，提供个性化的学习资源和辅导。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互动式教学应用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利用数字化教学资源开展互动式教学，如在线讨论、小组协作、虚拟实验等，提高学生的学习兴趣和参与度。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教师专业发展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为教师提供数字化教学资源制作和应用的培训和支持，促进教师的专业发展和教学能力的提升。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数字化教学资源整合与应用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教学方法与技巧探讨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https://d.book118.com/196103025225010044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2024-09-13T10:31:35.839</cp:lastPrinted>
  <dcterms:created xsi:type="dcterms:W3CDTF">2024-09-13T02:31:35Z</dcterms:created>
  <dcterms:modified xsi:type="dcterms:W3CDTF">2024-09-13T02:31:38Z</dcterms:modified>
</cp:coreProperties>
</file>