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0785DE-1458-4587-B49F-79D20305D5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CC031A-2050-41B7-A0BF-38E4271C87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CF8A09-41A5-4345-87F7-29BB437472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46E7DA-3B86-4005-AEE0-763790AA16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30F453-98A3-4CA5-85A8-802E173E0C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7F92C55-C36A-4F93-98DE-415C885ED79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AD02CFB-F065-471C-8F9C-19C441EB4E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47B4E1-76D7-4402-ADF6-99169E35B8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2E454C-7CE4-4F1C-A5B9-EC4F50DEC7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7D54EF-8A0E-493E-AE1E-DEB67120B0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DC222F-446C-4014-A1AA-D53E398E74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2/3/2024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6104231211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马克思主义哲学原理社会发展和人发展课件</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汇报人：AA</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绪论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马克思主义哲学原理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社会发展和人发展的关系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绪论</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探讨思维与存在、精神与物质的关系问题，是哲学的基本问题。</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哲学基本问题</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马克思主义哲学是在19世纪40年代，由马克思和恩格斯在批判地继承德国古典哲学、英国古典政治经济学、法国空想社会主义的基础上创立的。</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马克思主义哲学产生</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马克思主义哲学包括辩证唯物主义和历史唯物主义两大部分，是科学的世界观和方法论。</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马克思主义哲学内容</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马克思主义哲学概述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社会发展定义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社会发展是指人类社会由低级向高级合乎规律的前进运动，包括社会形态的更替和同一社会形态内量变和质变的统一。</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人发展定义</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人的发展是指人的体力、智力、情感、意志、品德、个性等各方面的发展，以及人的社会关系的发展。</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社会发展和人发展的关系</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社会发展和人的发展是相互依存、相互促进的辩证关系。一方面，社会发展为人的发展提供物质和精神条件，促进人的全面发展；另一方面，人的发展是社会发展的前提和基础，推动社会的不断进步。</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社会发展和人发展的关系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本课件旨在帮助学生系统掌握马克思主义哲学关于社会发展和人发展的基本原理，提高学生运用马克思主义哲学分析社会现象和解决实际问题的能力。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学习本课件，学生可以深入了解马克思主义哲学关于社会发展和人发展的科学理论，树立正确的世界观、人生观和价值观，为个人的全面发展和社会的进步做出贡献。同时，本课件也有助于推动马克思主义哲学在当代中国的传播和发展，促进中国特色社会主义事业的繁荣和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课件目的与意义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马克思主义哲学原理</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物质与意识</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物质决定意识</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物质是世界的本原，意识是物质的产物，是对物质的反映。</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意识对物质具有能动作用</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意识能够反作用于物质，通过实践改造客观世界。</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物质与意识的辩证关系</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物质决定意识，意识对物质具有能动作用，二者相互依存、相互作用。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认识对实践具有指导作用</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正确的认识能够指导实践取得成功，错误的认识则会导致实践的失败。</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实践与认识的辩证关系</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实践与认识相互依存、相互作用，实践决定认识，认识反作用于实践。</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实践是认识的基础</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实践是认识的来源、动力和检验标准，是认识发展的根本动力。</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实践与认识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社会存在与社会意识的辩证关系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社会存在决定社会意识，社会意识对社会存在具有反作用，二者相互依存、相互作用。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社会存在决定社会意识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社会存在是社会生活的物质方面，是社会意识的基础和根源。</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社会意识对社会存在具有反作用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社会意识是社会生活的精神方面，对社会存在具有能动的反作用。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社会存在与社会意识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15781" r="1578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生产力决定生产关系</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生产力是人类改造自然的能力，是决定生产关系性质和面貌的根本因素。</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生产关系对生产力具有反作用</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生产关系是人们在物质生产过程中结成的经济关系，对生产力具有能动的反作用。</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生产力与生产关系的辩证关系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生产力决定生产关系，生产关系对生产力具有反作用，二者相互依存、相互作用。在社会发展中，生产力和生产关系的矛盾运动推动着社会形态的更替和进步。</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生产力与生产关系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社会发展</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生产力和生产关系的矛盾运动</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生产力决定生产关系，生产关系反作用于生产力。当生产关系适应生产力发展时，会促进生产力的发展；反之，则会阻碍生产力的发展。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经济基础和上层建筑的矛盾运动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经济基础决定上层建筑，上层建筑反作用于经济基础。当上层建筑适应经济基础时，会促进社会的发展；反之，则会阻碍社会的发展。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社会发展的基本规律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0386" r="3038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86" r="3038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社会形态的更替是历史发展的必然结果，表现为一种社会形态被另一种更高级的社会形态所取代。</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社会形态的更替</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社会形态的演进是一个渐进的过程，表现为社会形态内部的调整和改革。</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社会形态的演进</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社会形态的更替与演进</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9677" b="967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社会发展的动力来自于社会内部的矛盾运动，包括生产力和生产关系的矛盾、经济基础和上层建筑的矛盾等。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社会发展机制包括经济、政治、文化等多个方面，这些方面相互作用、相互影响，共同推动社会的发展。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社会发展动力与机制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社会发展机制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社会发展动力</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https://d.book118.com/196104231211010044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2024-09-13T07:03:51.703</cp:lastPrinted>
  <dcterms:created xsi:type="dcterms:W3CDTF">2024-09-12T23:03:51Z</dcterms:created>
  <dcterms:modified xsi:type="dcterms:W3CDTF">2024-09-12T23:03:53Z</dcterms:modified>
</cp:coreProperties>
</file>