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DA04AAA-6E00-4811-B398-2B430AD9408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81BB1-6309-4256-812B-2E0D0DFFC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5E395-9D05-4838-9801-F5BC1DCD4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25E42-F0A6-4B80-9A8C-D101A850A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9DEBF-B0D2-4098-BDB5-10A226464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C49600-1FB4-45F0-B8CC-B67ADD8D5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F6F4D7-0549-42D2-B287-1D5C173DF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7FA238-AD4D-458D-BB24-A76A91575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146B4-EAC1-4405-9C31-10956FE6C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16491-B460-49A0-8975-958680278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16BD1-89BF-4823-AD53-C38E39264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15E9D-C216-4716-A0F8-A0D80A00F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B3F10FD-2B50-42B7-895F-37850B437CA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7AB7059-58D3-4FB5-9DAA-7F55C0C1103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105045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焊接缺陷处理培训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焊接缺陷处理培训简介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焊接缺陷分类及识别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焊接缺陷处理技术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焊接缺陷处理案例分享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焊接缺陷处理培训实践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焊接缺陷处理培训总结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焊接缺陷处理培训简介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焊接缺陷处理培训概述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缺陷处理培训对于确保产品质量至关重要。焊接缺陷可能导致产品性能下降甚至安全隐患，因此需要及时发现和处理。焊接缺陷处理培训的目的是帮助人员掌握处理焊接缺陷的技能，提高产品质量和生产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焊接缺陷种类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如氧化、层间夹杂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表面缺陷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如气孔、烧孔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体积缺陷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如裂纹、冷裂纹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结构缺陷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焊接缺陷处理原则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确保问题不断积累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及时发现及时处理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确保公司形象和利润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保障产品质量和生产效率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有针对性地解决问题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根据缺陷种类采取相应措施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实地操作演示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实际操作锻炼技能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反复练习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加深印象，熟能生巧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学习他人经验，避免犯同样的错误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焊接缺陷处理培训方法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视频教学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通过视频学习理论知识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通过系统的焊接缺陷处理培训，可以有效提高员工的焊接技能，减少产品缺陷，提升产品质量，实现企业的可持续发展。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焊接缺陷分类及识别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表面缺陷分类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表面缺陷是焊接过程中常见的问题，主要包括气孔、夹渣和焊缝咬边等。了解表面缺陷分类对于提高焊接质量至关重要。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体积缺陷识别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裂纹是焊接中常见的体积缺陷，可能导致结构强度下降。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焊接裂纹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焊接后的变形会影响工件的质量和精度，需要及时识别并处理。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焊接变形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焊接收缩会影响整体结构的几何形状，需要注意控制收缩量。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焊接收缩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结构缺陷识别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残余应力可能导致零部件的变形或破裂，需要谨慎处理。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焊接残余应力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硬度异常可能影响焊接接头的使用寿命，需要进行适当处理。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焊缝硬度异常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焊缝组织异常可能影响焊接接头的力学性能，需要进行检测和调整。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焊缝组织异常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表面缺陷识别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气孔是表面缺陷中比较常见的问题，会影响焊接接头的密封性和强度。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夹渣会造成焊接接头的瑕疵，需要及时清除以保证焊接质量。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夹渣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焊缝咬边会导致接头结构强度下降，需要进行修复和加固。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焊缝咬边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焊接缺陷分类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了解不同类型的表面缺陷对于及时发现和处理焊接问题至关重要。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表面缺陷分类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检测和处理结构缺陷能够保证焊接接头的整体质量和安全性。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结构缺陷分类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认识各种体积缺陷有助于提高焊接质量和工件性能。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体积缺陷分类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焊接缺陷处理培训是提高焊接技术水平和质量管理的重要环节。通过学习不同缺陷的分类及识别方法，能够及时发现问题并采取正确的处理措施，确保焊接接头的质量可靠性。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焊接缺陷处理技术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气孔处理技术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处理气孔时，首先应确保焊接表面干净，避免氧化物和杂质的存在。其次，要控制焊接电流，以确保焊接质量。最后，要适当调整焊接速度，避免过快或过慢导致气孔产生。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焊缝咬边处理技术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确保焊缝咬边质量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采用适当的焊接角度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避免焊缝咬边不均匀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控制焊接过程中的压力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确保焊缝咬边质量稳定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保证焊接电流稳定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焊缝裂纹处理技术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消除焊缝裂纹隐患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采用适当的后续热处理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提高焊接质量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选择适当的焊接材料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避免焊缝裂纹再次产生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调整焊接参数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控制焊接过程中的温度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避免过高温度导致变形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确保焊缝质量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做好焊接残留应力的处理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消除残留应力影响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保证焊接结构安全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其他结构缺陷处理技术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采用适当的支撑和夹具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确保结构稳定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避免变形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通过对焊接缺陷处理技术的学习，可以更好地保证焊接质量，提高工作效率。每一种缺陷处理技术都有其特定的应用场景和注意事项，需要工程师们在实践中不断总结和应用。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https://d.book118.com/196105045013010104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焊接缺陷处理培训</vt:lpstr>
      <vt:lpstr>目录</vt:lpstr>
      <vt:lpstr>第1章 焊接缺陷处理培训简介</vt:lpstr>
      <vt:lpstr> </vt:lpstr>
      <vt:lpstr>焊接缺陷种类</vt:lpstr>
      <vt:lpstr>焊接缺陷处理原则</vt:lpstr>
      <vt:lpstr>焊接缺陷处理培训方法</vt:lpstr>
      <vt:lpstr>结尾</vt:lpstr>
      <vt:lpstr>第2章 焊接缺陷分类及识别</vt:lpstr>
      <vt:lpstr> </vt:lpstr>
      <vt:lpstr>体积缺陷识别</vt:lpstr>
      <vt:lpstr>结构缺陷识别</vt:lpstr>
      <vt:lpstr>表面缺陷识别</vt:lpstr>
      <vt:lpstr>焊接缺陷分类</vt:lpstr>
      <vt:lpstr>总结</vt:lpstr>
      <vt:lpstr>第3章 焊接缺陷处理技术</vt:lpstr>
      <vt:lpstr> </vt:lpstr>
      <vt:lpstr>焊缝咬边处理技术</vt:lpstr>
      <vt:lpstr>焊缝裂纹处理技术</vt:lpstr>
      <vt:lpstr>其他结构缺陷处理技术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2024-09-29T15:11:45.439</cp:lastPrinted>
  <dcterms:created xsi:type="dcterms:W3CDTF">2024-09-29T07:11:45Z</dcterms:created>
  <dcterms:modified xsi:type="dcterms:W3CDTF">2024-09-29T07:11:47Z</dcterms:modified>
</cp:coreProperties>
</file>