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4" r:id="rId2"/>
    <p:sldMasterId id="2147483716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188085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241B6-10F6-4D09-BE16-740A7320D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891E8-7440-4577-871C-604942D4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F34F2-0A58-45B5-8453-9F7AD8E1C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895F8-5A55-4C4D-8ED7-508F0B73A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3F781-E3EB-4BEA-AEB9-2A2160650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6935C-65BD-48E1-A706-38809582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74C8B-1D9F-4817-8E8F-91D2F3BC9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2ABEE-8236-4FEC-912C-B4386CB63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78A59-C446-4354-97A3-5D31A5163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260F6-FA21-4E42-B877-B19A0416E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74EEA-909E-47E4-9755-D3ABE49E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85106" y="1122363"/>
            <a:ext cx="8910638" cy="2387600"/>
          </a:xfrm>
        </p:spPr>
        <p:txBody>
          <a:bodyPr anchor="b"/>
          <a:lstStyle>
            <a:lvl1pPr algn="ctr">
              <a:defRPr sz="5845"/>
            </a:lvl1pPr>
          </a:lstStyle>
          <a:p>
            <a:pPr fontAlgn="base"/>
            <a:r>
              <a:rPr lang="zh-CN" altLang="en-US" sz="584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85106" y="3602038"/>
            <a:ext cx="8910638" cy="1655762"/>
          </a:xfrm>
        </p:spPr>
        <p:txBody>
          <a:bodyPr/>
          <a:lstStyle>
            <a:lvl1pPr marL="0" indent="0" algn="ctr">
              <a:buNone/>
              <a:defRPr sz="2340"/>
            </a:lvl1pPr>
            <a:lvl2pPr marL="445770" indent="0" algn="ctr">
              <a:buNone/>
              <a:defRPr sz="1950"/>
            </a:lvl2pPr>
            <a:lvl3pPr marL="890905" indent="0" algn="ctr">
              <a:buNone/>
              <a:defRPr sz="1755"/>
            </a:lvl3pPr>
            <a:lvl4pPr marL="1336675" indent="0" algn="ctr">
              <a:buNone/>
              <a:defRPr sz="1560"/>
            </a:lvl4pPr>
            <a:lvl5pPr marL="1781810" indent="0" algn="ctr">
              <a:buNone/>
              <a:defRPr sz="1560"/>
            </a:lvl5pPr>
            <a:lvl6pPr marL="2227580" indent="0" algn="ctr">
              <a:buNone/>
              <a:defRPr sz="1560"/>
            </a:lvl6pPr>
            <a:lvl7pPr marL="2673350" indent="0" algn="ctr">
              <a:buNone/>
              <a:defRPr sz="1560"/>
            </a:lvl7pPr>
            <a:lvl8pPr marL="3118485" indent="0" algn="ctr">
              <a:buNone/>
              <a:defRPr sz="1560"/>
            </a:lvl8pPr>
            <a:lvl9pPr marL="3564255" indent="0" algn="ctr">
              <a:buNone/>
              <a:defRPr sz="1560"/>
            </a:lvl9pPr>
          </a:lstStyle>
          <a:p>
            <a:pPr fontAlgn="base"/>
            <a:r>
              <a:rPr lang="zh-CN" altLang="en-US" sz="2340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3074" name="日期占位符 3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43BDE0CE-C460-41CA-922E-841B6DBE60A7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307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307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A6280E0B-2672-487D-AD76-F052453E1C4A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6808" y="365125"/>
            <a:ext cx="10247233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16808" y="1825625"/>
            <a:ext cx="10247233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098" name="日期占位符 3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17D9137D-3948-4B6C-9AF7-E181915E905F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409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4100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E3D2F037-4E3B-485F-B338-D6D2718C3E87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0620" y="1709738"/>
            <a:ext cx="10247233" cy="2852737"/>
          </a:xfrm>
        </p:spPr>
        <p:txBody>
          <a:bodyPr anchor="b"/>
          <a:lstStyle>
            <a:lvl1pPr>
              <a:defRPr sz="5845"/>
            </a:lvl1pPr>
          </a:lstStyle>
          <a:p>
            <a:pPr fontAlgn="base"/>
            <a:r>
              <a:rPr lang="zh-CN" altLang="en-US" sz="584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10620" y="4589463"/>
            <a:ext cx="10247233" cy="1500187"/>
          </a:xfrm>
        </p:spPr>
        <p:txBody>
          <a:bodyPr/>
          <a:lstStyle>
            <a:lvl1pPr marL="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1pPr>
            <a:lvl2pPr marL="445770" indent="0">
              <a:buNone/>
              <a:defRPr sz="1950">
                <a:solidFill>
                  <a:schemeClr val="tx1">
                    <a:tint val="75000"/>
                  </a:schemeClr>
                </a:solidFill>
              </a:defRPr>
            </a:lvl2pPr>
            <a:lvl3pPr marL="890905" indent="0">
              <a:buNone/>
              <a:defRPr sz="1755">
                <a:solidFill>
                  <a:schemeClr val="tx1">
                    <a:tint val="75000"/>
                  </a:schemeClr>
                </a:solidFill>
              </a:defRPr>
            </a:lvl3pPr>
            <a:lvl4pPr marL="133667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4pPr>
            <a:lvl5pPr marL="178181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5pPr>
            <a:lvl6pPr marL="222758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6pPr>
            <a:lvl7pPr marL="267335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7pPr>
            <a:lvl8pPr marL="311848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8pPr>
            <a:lvl9pPr marL="356425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z="234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122" name="日期占位符 3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73ADECEB-B53C-4C78-B34E-C74EE52D97CE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512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512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D2A41B04-DCFF-4CC4-BE8F-871A036EDC81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6808" y="365125"/>
            <a:ext cx="10247233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6808" y="1825625"/>
            <a:ext cx="5049361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14680" y="1825625"/>
            <a:ext cx="5049361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146" name="日期占位符 4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D7DD1160-889B-4239-81C9-2564091BFF09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614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614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854D24C7-2952-445C-8780-3A57FAAB5187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pic>
        <p:nvPicPr>
          <p:cNvPr id="7170" name="图片 6155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663" y="60325"/>
            <a:ext cx="1368425" cy="4095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365125"/>
            <a:ext cx="10247233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56487" y="1778438"/>
            <a:ext cx="4749196" cy="823912"/>
          </a:xfrm>
        </p:spPr>
        <p:txBody>
          <a:bodyPr anchor="ctr" anchorCtr="0"/>
          <a:lstStyle>
            <a:lvl1pPr marL="0" indent="0">
              <a:buNone/>
              <a:defRPr sz="2730"/>
            </a:lvl1pPr>
            <a:lvl2pPr marL="445770" indent="0">
              <a:buNone/>
              <a:defRPr sz="2340"/>
            </a:lvl2pPr>
            <a:lvl3pPr marL="890905" indent="0">
              <a:buNone/>
              <a:defRPr sz="1950"/>
            </a:lvl3pPr>
            <a:lvl4pPr marL="1336675" indent="0">
              <a:buNone/>
              <a:defRPr sz="1755"/>
            </a:lvl4pPr>
            <a:lvl5pPr marL="1781810" indent="0">
              <a:buNone/>
              <a:defRPr sz="1755"/>
            </a:lvl5pPr>
            <a:lvl6pPr marL="2227580" indent="0">
              <a:buNone/>
              <a:defRPr sz="1755"/>
            </a:lvl6pPr>
            <a:lvl7pPr marL="2673350" indent="0">
              <a:buNone/>
              <a:defRPr sz="1755"/>
            </a:lvl7pPr>
            <a:lvl8pPr marL="3118485" indent="0">
              <a:buNone/>
              <a:defRPr sz="1755"/>
            </a:lvl8pPr>
            <a:lvl9pPr marL="3564255" indent="0">
              <a:buNone/>
              <a:defRPr sz="1755"/>
            </a:lvl9pPr>
          </a:lstStyle>
          <a:p>
            <a:pPr lvl="0" fontAlgn="base"/>
            <a:r>
              <a:rPr lang="zh-CN" altLang="en-US" sz="273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56487" y="2665379"/>
            <a:ext cx="474919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097256" y="1778438"/>
            <a:ext cx="4772586" cy="823912"/>
          </a:xfrm>
        </p:spPr>
        <p:txBody>
          <a:bodyPr anchor="ctr" anchorCtr="0"/>
          <a:lstStyle>
            <a:lvl1pPr marL="0" indent="0">
              <a:buNone/>
              <a:defRPr sz="2730"/>
            </a:lvl1pPr>
            <a:lvl2pPr marL="445770" indent="0">
              <a:buNone/>
              <a:defRPr sz="2340"/>
            </a:lvl2pPr>
            <a:lvl3pPr marL="890905" indent="0">
              <a:buNone/>
              <a:defRPr sz="1950"/>
            </a:lvl3pPr>
            <a:lvl4pPr marL="1336675" indent="0">
              <a:buNone/>
              <a:defRPr sz="1755"/>
            </a:lvl4pPr>
            <a:lvl5pPr marL="1781810" indent="0">
              <a:buNone/>
              <a:defRPr sz="1755"/>
            </a:lvl5pPr>
            <a:lvl6pPr marL="2227580" indent="0">
              <a:buNone/>
              <a:defRPr sz="1755"/>
            </a:lvl6pPr>
            <a:lvl7pPr marL="2673350" indent="0">
              <a:buNone/>
              <a:defRPr sz="1755"/>
            </a:lvl7pPr>
            <a:lvl8pPr marL="3118485" indent="0">
              <a:buNone/>
              <a:defRPr sz="1755"/>
            </a:lvl8pPr>
            <a:lvl9pPr marL="3564255" indent="0">
              <a:buNone/>
              <a:defRPr sz="1755"/>
            </a:lvl9pPr>
          </a:lstStyle>
          <a:p>
            <a:pPr lvl="0" fontAlgn="base"/>
            <a:r>
              <a:rPr lang="zh-CN" altLang="en-US" sz="273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097256" y="2665379"/>
            <a:ext cx="477258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171" name="日期占位符 6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E73270EF-8B1A-4415-98E1-B9AA9EBB43D1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7172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7173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6683F7BD-FC8F-466E-871C-121F6C8DFBEF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6808" y="365125"/>
            <a:ext cx="10247233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8194" name="日期占位符 2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627080D2-1872-4AFE-ADE3-A5504D48DE54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8195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8196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A24C0079-FDDA-43C1-9607-F975D52E2717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9218" name="日期占位符 1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69A781C2-B3A8-45A0-B468-1F7351891788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9219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21474C9A-0583-4180-B19F-1ECA2A6D496B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457200"/>
            <a:ext cx="4059046" cy="1600200"/>
          </a:xfrm>
        </p:spPr>
        <p:txBody>
          <a:bodyPr anchor="b"/>
          <a:lstStyle>
            <a:lvl1pPr>
              <a:defRPr sz="3120"/>
            </a:lvl1pPr>
          </a:lstStyle>
          <a:p>
            <a:pPr fontAlgn="base"/>
            <a:r>
              <a:rPr lang="zh-CN" altLang="en-US" sz="312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050909" y="457201"/>
            <a:ext cx="6014680" cy="5403850"/>
          </a:xfrm>
        </p:spPr>
        <p:txBody>
          <a:bodyPr/>
          <a:lstStyle>
            <a:lvl1pPr marL="0" indent="0">
              <a:buNone/>
              <a:defRPr sz="3120"/>
            </a:lvl1pPr>
            <a:lvl2pPr marL="445770" indent="0">
              <a:buNone/>
              <a:defRPr sz="2730"/>
            </a:lvl2pPr>
            <a:lvl3pPr marL="890905" indent="0">
              <a:buNone/>
              <a:defRPr sz="2340"/>
            </a:lvl3pPr>
            <a:lvl4pPr marL="1336675" indent="0">
              <a:buNone/>
              <a:defRPr sz="1950"/>
            </a:lvl4pPr>
            <a:lvl5pPr marL="1781810" indent="0">
              <a:buNone/>
              <a:defRPr sz="1950"/>
            </a:lvl5pPr>
            <a:lvl6pPr marL="2227580" indent="0">
              <a:buNone/>
              <a:defRPr sz="1950"/>
            </a:lvl6pPr>
            <a:lvl7pPr marL="2673350" indent="0">
              <a:buNone/>
              <a:defRPr sz="1950"/>
            </a:lvl7pPr>
            <a:lvl8pPr marL="3118485" indent="0">
              <a:buNone/>
              <a:defRPr sz="1950"/>
            </a:lvl8pPr>
            <a:lvl9pPr marL="3564255" indent="0">
              <a:buNone/>
              <a:defRPr sz="1950"/>
            </a:lvl9pPr>
          </a:lstStyle>
          <a:p>
            <a:pPr marL="0" marR="0" lvl="0" indent="0" algn="l" defTabSz="890905" rtl="0" eaLnBrk="0" fontAlgn="base" latinLnBrk="0" hangingPunct="0">
              <a:lnSpc>
                <a:spcPct val="90000"/>
              </a:lnSpc>
              <a:spcBef>
                <a:spcPts val="975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12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18356" y="2057400"/>
            <a:ext cx="4059046" cy="3811588"/>
          </a:xfrm>
        </p:spPr>
        <p:txBody>
          <a:bodyPr/>
          <a:lstStyle>
            <a:lvl1pPr marL="0" indent="0">
              <a:buNone/>
              <a:defRPr sz="1950"/>
            </a:lvl1pPr>
            <a:lvl2pPr marL="445770" indent="0">
              <a:buNone/>
              <a:defRPr sz="1755"/>
            </a:lvl2pPr>
            <a:lvl3pPr marL="890905" indent="0">
              <a:buNone/>
              <a:defRPr sz="1560"/>
            </a:lvl3pPr>
            <a:lvl4pPr marL="1336675" indent="0">
              <a:buNone/>
              <a:defRPr sz="1365"/>
            </a:lvl4pPr>
            <a:lvl5pPr marL="1781810" indent="0">
              <a:buNone/>
              <a:defRPr sz="1365"/>
            </a:lvl5pPr>
            <a:lvl6pPr marL="2227580" indent="0">
              <a:buNone/>
              <a:defRPr sz="1365"/>
            </a:lvl6pPr>
            <a:lvl7pPr marL="2673350" indent="0">
              <a:buNone/>
              <a:defRPr sz="1365"/>
            </a:lvl7pPr>
            <a:lvl8pPr marL="3118485" indent="0">
              <a:buNone/>
              <a:defRPr sz="1365"/>
            </a:lvl8pPr>
            <a:lvl9pPr marL="3564255" indent="0">
              <a:buNone/>
              <a:defRPr sz="1365"/>
            </a:lvl9pPr>
          </a:lstStyle>
          <a:p>
            <a:pPr lvl="0" fontAlgn="base"/>
            <a:r>
              <a:rPr lang="zh-CN" altLang="en-US" sz="19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10242" name="日期占位符 4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16AFCD1A-7B3B-4E8F-9ECF-BE6CC6264BCC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0243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0244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C90E8E19-33D8-40D5-A0B3-8AA4BDB0BC99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竖版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502233" y="365125"/>
            <a:ext cx="2561808" cy="5811838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16808" y="365125"/>
            <a:ext cx="7536914" cy="5811838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66" name="日期占位符 3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2195B50A-F7DE-4C50-BD94-A2291D79A3AD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1267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1268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3CC5C7FB-5A40-4A21-A519-931436860E79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Only">
  <p:cSld name="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16808" y="365125"/>
            <a:ext cx="10247233" cy="58118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2290" name="日期占位符 2"/>
          <p:cNvSpPr>
            <a:spLocks noGrp="1"/>
          </p:cNvSpPr>
          <p:nvPr>
            <p:ph type="dt" sz="half" idx="10"/>
          </p:nvPr>
        </p:nvSpPr>
        <p:spPr>
          <a:xfrm>
            <a:off x="817563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55343524-3E5B-4EF9-8BAF-4CACBBD51F03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2291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935413" y="6356350"/>
            <a:ext cx="4010025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2292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391525" y="6356350"/>
            <a:ext cx="2671763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0F0CDF6F-8816-4DFE-BDF3-279B972C831E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自定义版式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13314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fld id="{3577480E-1D9D-4BC3-82BC-810F0B1389F1}" type="datetime1">
              <a:rPr lang="zh-CN" altLang="en-US" b="0">
                <a:solidFill>
                  <a:srgbClr val="FF0000"/>
                </a:solidFill>
              </a:rPr>
              <a:t>*</a:t>
            </a:fld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3315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000" b="0" i="0" u="none" baseline="0" noProof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buClrTx/>
              <a:buFont typeface="Arial" pitchFamily="34" charset="0"/>
            </a:pPr>
            <a:endParaRPr lang="zh-CN" altLang="en-US" b="0">
              <a:solidFill>
                <a:srgbClr val="FF0000"/>
              </a:solidFill>
            </a:endParaRPr>
          </a:p>
        </p:txBody>
      </p:sp>
      <p:sp>
        <p:nvSpPr>
          <p:cNvPr id="13316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fld id="{E1DAAD82-4002-4B12-BA9D-3869C76BFBB0}" type="slidenum">
              <a:rPr lang="en-US" altLang="en-US" b="0"/>
              <a:t>‹#›</a:t>
            </a:fld>
            <a:endParaRPr lang="en-US" altLang="en-US" b="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14338" name="矩形 9"/>
          <p:cNvSpPr/>
          <p:nvPr/>
        </p:nvSpPr>
        <p:spPr>
          <a:xfrm>
            <a:off x="-109537" y="6753225"/>
            <a:ext cx="12417425" cy="217488"/>
          </a:xfrm>
          <a:prstGeom prst="rect">
            <a:avLst/>
          </a:prstGeom>
          <a:solidFill>
            <a:srgbClr val="0087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en-US" b="0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485106" y="1122363"/>
            <a:ext cx="8910638" cy="2387600"/>
          </a:xfrm>
          <a:prstGeom prst="rect">
            <a:avLst/>
          </a:prstGeom>
        </p:spPr>
        <p:txBody>
          <a:bodyPr anchor="b"/>
          <a:lstStyle>
            <a:lvl1pPr algn="ctr">
              <a:defRPr sz="5845"/>
            </a:lvl1pPr>
          </a:lstStyle>
          <a:p>
            <a:pPr fontAlgn="base"/>
            <a:r>
              <a:rPr lang="zh-CN" altLang="en-US" sz="584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485106" y="3602038"/>
            <a:ext cx="8910638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340"/>
            </a:lvl1pPr>
            <a:lvl2pPr marL="445770" indent="0" algn="ctr">
              <a:buNone/>
              <a:defRPr sz="1950"/>
            </a:lvl2pPr>
            <a:lvl3pPr marL="890905" indent="0" algn="ctr">
              <a:buNone/>
              <a:defRPr sz="1755"/>
            </a:lvl3pPr>
            <a:lvl4pPr marL="1336675" indent="0" algn="ctr">
              <a:buNone/>
              <a:defRPr sz="1560"/>
            </a:lvl4pPr>
            <a:lvl5pPr marL="1781810" indent="0" algn="ctr">
              <a:buNone/>
              <a:defRPr sz="1560"/>
            </a:lvl5pPr>
            <a:lvl6pPr marL="2227580" indent="0" algn="ctr">
              <a:buNone/>
              <a:defRPr sz="1560"/>
            </a:lvl6pPr>
            <a:lvl7pPr marL="2673350" indent="0" algn="ctr">
              <a:buNone/>
              <a:defRPr sz="1560"/>
            </a:lvl7pPr>
            <a:lvl8pPr marL="3118485" indent="0" algn="ctr">
              <a:buNone/>
              <a:defRPr sz="1560"/>
            </a:lvl8pPr>
            <a:lvl9pPr marL="3564255" indent="0" algn="ctr">
              <a:buNone/>
              <a:defRPr sz="1560"/>
            </a:lvl9pPr>
          </a:lstStyle>
          <a:p>
            <a:pPr fontAlgn="base"/>
            <a:r>
              <a:rPr lang="zh-CN" altLang="en-US" sz="2340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标题和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>
  <p:cSld name="节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0620" y="1709738"/>
            <a:ext cx="10247233" cy="2852737"/>
          </a:xfrm>
          <a:prstGeom prst="rect">
            <a:avLst/>
          </a:prstGeom>
        </p:spPr>
        <p:txBody>
          <a:bodyPr anchor="b"/>
          <a:lstStyle>
            <a:lvl1pPr>
              <a:defRPr sz="5845"/>
            </a:lvl1pPr>
          </a:lstStyle>
          <a:p>
            <a:pPr fontAlgn="base"/>
            <a:r>
              <a:rPr lang="zh-CN" altLang="en-US" sz="5845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10620" y="4589463"/>
            <a:ext cx="10247233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340">
                <a:solidFill>
                  <a:schemeClr val="tx1">
                    <a:tint val="75000"/>
                  </a:schemeClr>
                </a:solidFill>
              </a:defRPr>
            </a:lvl1pPr>
            <a:lvl2pPr marL="445770" indent="0">
              <a:buNone/>
              <a:defRPr sz="1950">
                <a:solidFill>
                  <a:schemeClr val="tx1">
                    <a:tint val="75000"/>
                  </a:schemeClr>
                </a:solidFill>
              </a:defRPr>
            </a:lvl2pPr>
            <a:lvl3pPr marL="890905" indent="0">
              <a:buNone/>
              <a:defRPr sz="1755">
                <a:solidFill>
                  <a:schemeClr val="tx1">
                    <a:tint val="75000"/>
                  </a:schemeClr>
                </a:solidFill>
              </a:defRPr>
            </a:lvl3pPr>
            <a:lvl4pPr marL="133667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4pPr>
            <a:lvl5pPr marL="178181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5pPr>
            <a:lvl6pPr marL="222758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6pPr>
            <a:lvl7pPr marL="2673350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7pPr>
            <a:lvl8pPr marL="311848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8pPr>
            <a:lvl9pPr marL="3564255" indent="0">
              <a:buNone/>
              <a:defRPr sz="15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z="234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>
  <p:cSld name="两栏内容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6808" y="1825625"/>
            <a:ext cx="5049361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14680" y="1825625"/>
            <a:ext cx="5049361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>
  <p:cSld name="比较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365125"/>
            <a:ext cx="10247233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56487" y="1778438"/>
            <a:ext cx="4749196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730"/>
            </a:lvl1pPr>
            <a:lvl2pPr marL="445770" indent="0">
              <a:buNone/>
              <a:defRPr sz="2340"/>
            </a:lvl2pPr>
            <a:lvl3pPr marL="890905" indent="0">
              <a:buNone/>
              <a:defRPr sz="1950"/>
            </a:lvl3pPr>
            <a:lvl4pPr marL="1336675" indent="0">
              <a:buNone/>
              <a:defRPr sz="1755"/>
            </a:lvl4pPr>
            <a:lvl5pPr marL="1781810" indent="0">
              <a:buNone/>
              <a:defRPr sz="1755"/>
            </a:lvl5pPr>
            <a:lvl6pPr marL="2227580" indent="0">
              <a:buNone/>
              <a:defRPr sz="1755"/>
            </a:lvl6pPr>
            <a:lvl7pPr marL="2673350" indent="0">
              <a:buNone/>
              <a:defRPr sz="1755"/>
            </a:lvl7pPr>
            <a:lvl8pPr marL="3118485" indent="0">
              <a:buNone/>
              <a:defRPr sz="1755"/>
            </a:lvl8pPr>
            <a:lvl9pPr marL="3564255" indent="0">
              <a:buNone/>
              <a:defRPr sz="1755"/>
            </a:lvl9pPr>
          </a:lstStyle>
          <a:p>
            <a:pPr lvl="0" fontAlgn="base"/>
            <a:r>
              <a:rPr lang="zh-CN" altLang="en-US" sz="273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56487" y="2665379"/>
            <a:ext cx="4749196" cy="352428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097256" y="1778438"/>
            <a:ext cx="4772586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730"/>
            </a:lvl1pPr>
            <a:lvl2pPr marL="445770" indent="0">
              <a:buNone/>
              <a:defRPr sz="2340"/>
            </a:lvl2pPr>
            <a:lvl3pPr marL="890905" indent="0">
              <a:buNone/>
              <a:defRPr sz="1950"/>
            </a:lvl3pPr>
            <a:lvl4pPr marL="1336675" indent="0">
              <a:buNone/>
              <a:defRPr sz="1755"/>
            </a:lvl4pPr>
            <a:lvl5pPr marL="1781810" indent="0">
              <a:buNone/>
              <a:defRPr sz="1755"/>
            </a:lvl5pPr>
            <a:lvl6pPr marL="2227580" indent="0">
              <a:buNone/>
              <a:defRPr sz="1755"/>
            </a:lvl6pPr>
            <a:lvl7pPr marL="2673350" indent="0">
              <a:buNone/>
              <a:defRPr sz="1755"/>
            </a:lvl7pPr>
            <a:lvl8pPr marL="3118485" indent="0">
              <a:buNone/>
              <a:defRPr sz="1755"/>
            </a:lvl8pPr>
            <a:lvl9pPr marL="3564255" indent="0">
              <a:buNone/>
              <a:defRPr sz="1755"/>
            </a:lvl9pPr>
          </a:lstStyle>
          <a:p>
            <a:pPr lvl="0" fontAlgn="base"/>
            <a:r>
              <a:rPr lang="zh-CN" altLang="en-US" sz="273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097256" y="2665379"/>
            <a:ext cx="4772586" cy="352428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>
  <p:cSld name="仅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>
  <p:cSld name="内容与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457200"/>
            <a:ext cx="3831883" cy="1600200"/>
          </a:xfrm>
          <a:prstGeom prst="rect">
            <a:avLst/>
          </a:prstGeom>
        </p:spPr>
        <p:txBody>
          <a:bodyPr anchor="b"/>
          <a:lstStyle>
            <a:lvl1pPr>
              <a:defRPr sz="3120"/>
            </a:lvl1pPr>
          </a:lstStyle>
          <a:p>
            <a:pPr fontAlgn="base"/>
            <a:r>
              <a:rPr lang="zh-CN" altLang="en-US" sz="312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50909" y="987425"/>
            <a:ext cx="6014680" cy="4873625"/>
          </a:xfrm>
          <a:prstGeom prst="rect">
            <a:avLst/>
          </a:prstGeom>
        </p:spPr>
        <p:txBody>
          <a:bodyPr/>
          <a:lstStyle>
            <a:lvl1pPr>
              <a:defRPr sz="3120"/>
            </a:lvl1pPr>
            <a:lvl2pPr>
              <a:defRPr sz="2730"/>
            </a:lvl2pPr>
            <a:lvl3pPr>
              <a:defRPr sz="2340"/>
            </a:lvl3pPr>
            <a:lvl4pPr>
              <a:defRPr sz="1950"/>
            </a:lvl4pPr>
            <a:lvl5pPr>
              <a:defRPr sz="1950"/>
            </a:lvl5pPr>
            <a:lvl6pPr>
              <a:defRPr sz="1950"/>
            </a:lvl6pPr>
            <a:lvl7pPr>
              <a:defRPr sz="1950"/>
            </a:lvl7pPr>
            <a:lvl8pPr>
              <a:defRPr sz="1950"/>
            </a:lvl8pPr>
            <a:lvl9pPr>
              <a:defRPr sz="1950"/>
            </a:lvl9pPr>
          </a:lstStyle>
          <a:p>
            <a:pPr lvl="0" fontAlgn="base"/>
            <a:r>
              <a:rPr lang="zh-CN" altLang="en-US" sz="3120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z="2730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z="2340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z="1950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z="1950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18356" y="2057400"/>
            <a:ext cx="3831883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60"/>
            </a:lvl1pPr>
            <a:lvl2pPr marL="445770" indent="0">
              <a:buNone/>
              <a:defRPr sz="1365"/>
            </a:lvl2pPr>
            <a:lvl3pPr marL="890905" indent="0">
              <a:buNone/>
              <a:defRPr sz="1170"/>
            </a:lvl3pPr>
            <a:lvl4pPr marL="1336675" indent="0">
              <a:buNone/>
              <a:defRPr sz="975"/>
            </a:lvl4pPr>
            <a:lvl5pPr marL="1781810" indent="0">
              <a:buNone/>
              <a:defRPr sz="975"/>
            </a:lvl5pPr>
            <a:lvl6pPr marL="2227580" indent="0">
              <a:buNone/>
              <a:defRPr sz="975"/>
            </a:lvl6pPr>
            <a:lvl7pPr marL="2673350" indent="0">
              <a:buNone/>
              <a:defRPr sz="975"/>
            </a:lvl7pPr>
            <a:lvl8pPr marL="3118485" indent="0">
              <a:buNone/>
              <a:defRPr sz="975"/>
            </a:lvl8pPr>
            <a:lvl9pPr marL="3564255" indent="0">
              <a:buNone/>
              <a:defRPr sz="975"/>
            </a:lvl9pPr>
          </a:lstStyle>
          <a:p>
            <a:pPr lvl="0" fontAlgn="base"/>
            <a:r>
              <a:rPr lang="zh-CN" altLang="en-US" sz="156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>
  <p:cSld name="图片与标题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8356" y="457200"/>
            <a:ext cx="4059046" cy="1600200"/>
          </a:xfrm>
          <a:prstGeom prst="rect">
            <a:avLst/>
          </a:prstGeom>
        </p:spPr>
        <p:txBody>
          <a:bodyPr anchor="b"/>
          <a:lstStyle>
            <a:lvl1pPr>
              <a:defRPr sz="3120"/>
            </a:lvl1pPr>
          </a:lstStyle>
          <a:p>
            <a:pPr fontAlgn="base"/>
            <a:r>
              <a:rPr lang="zh-CN" altLang="en-US" sz="3120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050909" y="457201"/>
            <a:ext cx="601468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120"/>
            </a:lvl1pPr>
            <a:lvl2pPr marL="445770" indent="0">
              <a:buNone/>
              <a:defRPr sz="2730"/>
            </a:lvl2pPr>
            <a:lvl3pPr marL="890905" indent="0">
              <a:buNone/>
              <a:defRPr sz="2340"/>
            </a:lvl3pPr>
            <a:lvl4pPr marL="1336675" indent="0">
              <a:buNone/>
              <a:defRPr sz="1950"/>
            </a:lvl4pPr>
            <a:lvl5pPr marL="1781810" indent="0">
              <a:buNone/>
              <a:defRPr sz="1950"/>
            </a:lvl5pPr>
            <a:lvl6pPr marL="2227580" indent="0">
              <a:buNone/>
              <a:defRPr sz="1950"/>
            </a:lvl6pPr>
            <a:lvl7pPr marL="2673350" indent="0">
              <a:buNone/>
              <a:defRPr sz="1950"/>
            </a:lvl7pPr>
            <a:lvl8pPr marL="3118485" indent="0">
              <a:buNone/>
              <a:defRPr sz="1950"/>
            </a:lvl8pPr>
            <a:lvl9pPr marL="3564255" indent="0">
              <a:buNone/>
              <a:defRPr sz="1950"/>
            </a:lvl9pPr>
          </a:lstStyle>
          <a:p>
            <a:pPr marL="0" marR="0" lvl="0" indent="0" algn="l" defTabSz="890905" rtl="0" eaLnBrk="0" fontAlgn="base" latinLnBrk="0" hangingPunct="0">
              <a:lnSpc>
                <a:spcPct val="90000"/>
              </a:lnSpc>
              <a:spcBef>
                <a:spcPts val="975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12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18356" y="2057400"/>
            <a:ext cx="4059046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950"/>
            </a:lvl1pPr>
            <a:lvl2pPr marL="445770" indent="0">
              <a:buNone/>
              <a:defRPr sz="1755"/>
            </a:lvl2pPr>
            <a:lvl3pPr marL="890905" indent="0">
              <a:buNone/>
              <a:defRPr sz="1560"/>
            </a:lvl3pPr>
            <a:lvl4pPr marL="1336675" indent="0">
              <a:buNone/>
              <a:defRPr sz="1365"/>
            </a:lvl4pPr>
            <a:lvl5pPr marL="1781810" indent="0">
              <a:buNone/>
              <a:defRPr sz="1365"/>
            </a:lvl5pPr>
            <a:lvl6pPr marL="2227580" indent="0">
              <a:buNone/>
              <a:defRPr sz="1365"/>
            </a:lvl6pPr>
            <a:lvl7pPr marL="2673350" indent="0">
              <a:buNone/>
              <a:defRPr sz="1365"/>
            </a:lvl7pPr>
            <a:lvl8pPr marL="3118485" indent="0">
              <a:buNone/>
              <a:defRPr sz="1365"/>
            </a:lvl8pPr>
            <a:lvl9pPr marL="3564255" indent="0">
              <a:buNone/>
              <a:defRPr sz="1365"/>
            </a:lvl9pPr>
          </a:lstStyle>
          <a:p>
            <a:pPr lvl="0" fontAlgn="base"/>
            <a:r>
              <a:rPr lang="zh-CN" altLang="en-US" sz="1950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>
  <p:cSld name="标题和竖排文字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>
  <p:cSld name="竖版"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502233" y="365125"/>
            <a:ext cx="2561808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16808" y="365125"/>
            <a:ext cx="7536914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3.png" /><Relationship Id="rId13" Type="http://schemas.openxmlformats.org/officeDocument/2006/relationships/image" Target="../media/image4.png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2.png" /><Relationship Id="rId16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6" r:id="rId3"/>
    <p:sldLayoutId id="2147483678" r:id="rId4"/>
    <p:sldLayoutId id="2147483680" r:id="rId5"/>
    <p:sldLayoutId id="2147483682" r:id="rId6"/>
    <p:sldLayoutId id="2147483684" r:id="rId7"/>
    <p:sldLayoutId id="2147483686" r:id="rId8"/>
    <p:sldLayoutId id="2147483688" r:id="rId9"/>
    <p:sldLayoutId id="2147483690" r:id="rId10"/>
    <p:sldLayoutId id="2147483692" r:id="rId11"/>
  </p:sldLayoutIdLst>
  <p:transition/>
  <p:timing/>
  <p:txStyles>
    <p:titleStyle>
      <a:lvl1pPr marL="0" indent="0" algn="l" defTabSz="890588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200" kern="1200">
          <a:solidFill>
            <a:schemeClr val="tx1"/>
          </a:solidFill>
          <a:latin typeface="Calibri Light" pitchFamily="34" charset="0"/>
          <a:ea typeface="宋体" pitchFamily="2" charset="-122"/>
          <a:cs typeface="+mj-cs"/>
        </a:defRPr>
      </a:lvl1pPr>
    </p:titleStyle>
    <p:bodyStyle>
      <a:lvl1pPr marL="222250" indent="-222250" algn="l" defTabSz="890905" rtl="0" eaLnBrk="0" fontAlgn="base" hangingPunct="0">
        <a:lnSpc>
          <a:spcPct val="90000"/>
        </a:lnSpc>
        <a:spcBef>
          <a:spcPts val="975"/>
        </a:spcBef>
        <a:spcAft>
          <a:spcPct val="0"/>
        </a:spcAft>
        <a:buClrTx/>
        <a:buSzTx/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66750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113155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558925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2003425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450465" indent="-222885" algn="l" defTabSz="89090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55" kern="1200">
          <a:solidFill>
            <a:schemeClr val="tx1"/>
          </a:solidFill>
          <a:latin typeface="+mn-lt"/>
          <a:ea typeface="+mn-ea"/>
          <a:cs typeface="+mn-cs"/>
        </a:defRPr>
      </a:lvl6pPr>
      <a:lvl7pPr marL="2896235" indent="-222885" algn="l" defTabSz="89090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55" kern="1200">
          <a:solidFill>
            <a:schemeClr val="tx1"/>
          </a:solidFill>
          <a:latin typeface="+mn-lt"/>
          <a:ea typeface="+mn-ea"/>
          <a:cs typeface="+mn-cs"/>
        </a:defRPr>
      </a:lvl7pPr>
      <a:lvl8pPr marL="3341370" indent="-222885" algn="l" defTabSz="89090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55" kern="1200">
          <a:solidFill>
            <a:schemeClr val="tx1"/>
          </a:solidFill>
          <a:latin typeface="+mn-lt"/>
          <a:ea typeface="+mn-ea"/>
          <a:cs typeface="+mn-cs"/>
        </a:defRPr>
      </a:lvl8pPr>
      <a:lvl9pPr marL="3787140" indent="-222885" algn="l" defTabSz="890905" rtl="0" eaLnBrk="1" latinLnBrk="0" hangingPunct="1">
        <a:lnSpc>
          <a:spcPct val="90000"/>
        </a:lnSpc>
        <a:spcBef>
          <a:spcPct val="98000"/>
        </a:spcBef>
        <a:buFont typeface="Arial" pitchFamily="34" charset="0"/>
        <a:buChar char="•"/>
        <a:defRPr sz="175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1pPr>
      <a:lvl2pPr marL="445770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2pPr>
      <a:lvl3pPr marL="890905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3pPr>
      <a:lvl4pPr marL="1336675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4pPr>
      <a:lvl5pPr marL="1781810" indent="0" algn="l" defTabSz="890905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755" kern="1200">
          <a:solidFill>
            <a:schemeClr val="tx1"/>
          </a:solidFill>
          <a:latin typeface="+mn-lt"/>
          <a:ea typeface="+mn-ea"/>
          <a:cs typeface="+mn-cs"/>
        </a:defRPr>
      </a:lvl5pPr>
      <a:lvl6pPr marL="2227580" algn="l" defTabSz="890905" rtl="0" eaLnBrk="1" latinLnBrk="0" hangingPunct="1">
        <a:defRPr sz="1755" kern="1200">
          <a:solidFill>
            <a:schemeClr val="tx1"/>
          </a:solidFill>
          <a:latin typeface="+mn-lt"/>
          <a:ea typeface="+mn-ea"/>
          <a:cs typeface="+mn-cs"/>
        </a:defRPr>
      </a:lvl6pPr>
      <a:lvl7pPr marL="2673350" algn="l" defTabSz="890905" rtl="0" eaLnBrk="1" latinLnBrk="0" hangingPunct="1">
        <a:defRPr sz="1755" kern="1200">
          <a:solidFill>
            <a:schemeClr val="tx1"/>
          </a:solidFill>
          <a:latin typeface="+mn-lt"/>
          <a:ea typeface="+mn-ea"/>
          <a:cs typeface="+mn-cs"/>
        </a:defRPr>
      </a:lvl7pPr>
      <a:lvl8pPr marL="3118485" algn="l" defTabSz="890905" rtl="0" eaLnBrk="1" latinLnBrk="0" hangingPunct="1">
        <a:defRPr sz="1755" kern="1200">
          <a:solidFill>
            <a:schemeClr val="tx1"/>
          </a:solidFill>
          <a:latin typeface="+mn-lt"/>
          <a:ea typeface="+mn-ea"/>
          <a:cs typeface="+mn-cs"/>
        </a:defRPr>
      </a:lvl8pPr>
      <a:lvl9pPr marL="3564255" algn="l" defTabSz="890905" rtl="0" eaLnBrk="1" latinLnBrk="0" hangingPunct="1">
        <a:defRPr sz="175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F7FAFD"/>
            </a:gs>
            <a:gs pos="74001">
              <a:srgbClr val="B5D2EC"/>
            </a:gs>
            <a:gs pos="83000">
              <a:srgbClr val="B5D2EC"/>
            </a:gs>
            <a:gs pos="100000">
              <a:srgbClr val="CEE1F2"/>
            </a:gs>
          </a:gsLst>
          <a:lin ang="5400000"/>
        </a:gradFill>
      </p:bgPr>
    </p:bg>
    <p:spTree>
      <p:nvGrpSpPr>
        <p:cNvPr id="1" name="" title=""/>
        <p:cNvGrpSpPr/>
        <p:nvPr/>
      </p:nvGrpSpPr>
      <p:grpSpPr/>
      <p:pic>
        <p:nvPicPr>
          <p:cNvPr id="2050" name="图片 2" descr="数学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475" y="71438"/>
            <a:ext cx="1181100" cy="3683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1" name="矩形 5"/>
          <p:cNvSpPr/>
          <p:nvPr/>
        </p:nvSpPr>
        <p:spPr>
          <a:xfrm>
            <a:off x="0" y="-101600"/>
            <a:ext cx="11880850" cy="541338"/>
          </a:xfrm>
          <a:prstGeom prst="rect">
            <a:avLst/>
          </a:prstGeom>
          <a:solidFill>
            <a:srgbClr val="00A1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en-US" b="0">
              <a:solidFill>
                <a:srgbClr val="FFFFFF"/>
              </a:solidFill>
              <a:latin typeface="Calibri" pitchFamily="34" charset="0"/>
            </a:endParaRPr>
          </a:p>
        </p:txBody>
      </p:sp>
      <p:sp>
        <p:nvSpPr>
          <p:cNvPr id="2052" name="矩形 9"/>
          <p:cNvSpPr/>
          <p:nvPr/>
        </p:nvSpPr>
        <p:spPr>
          <a:xfrm>
            <a:off x="0" y="6753225"/>
            <a:ext cx="11880850" cy="217488"/>
          </a:xfrm>
          <a:prstGeom prst="rect">
            <a:avLst/>
          </a:prstGeom>
          <a:solidFill>
            <a:srgbClr val="00A1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buClrTx/>
              <a:buFont typeface="Arial" pitchFamily="34" charset="0"/>
            </a:pPr>
            <a:endParaRPr lang="zh-CN" altLang="en-US" b="0">
              <a:solidFill>
                <a:srgbClr val="FFFFFF"/>
              </a:solidFill>
              <a:latin typeface="Calibri" pitchFamily="34" charset="0"/>
            </a:endParaRPr>
          </a:p>
        </p:txBody>
      </p:sp>
      <p:pic>
        <p:nvPicPr>
          <p:cNvPr id="2053" name="图片 10" descr="C:\Users\Administrator\Desktop\英语.png英语" title="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0975" y="17463"/>
            <a:ext cx="1406525" cy="436562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</p:pic>
      <p:pic>
        <p:nvPicPr>
          <p:cNvPr id="2054" name="图片 1073743875" descr="学科网 zxxk.com" title="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8" r:id="rId3"/>
    <p:sldLayoutId id="2147483700" r:id="rId4"/>
    <p:sldLayoutId id="2147483702" r:id="rId5"/>
    <p:sldLayoutId id="2147483704" r:id="rId6"/>
    <p:sldLayoutId id="2147483706" r:id="rId7"/>
    <p:sldLayoutId id="2147483708" r:id="rId8"/>
    <p:sldLayoutId id="2147483710" r:id="rId9"/>
    <p:sldLayoutId id="2147483712" r:id="rId10"/>
    <p:sldLayoutId id="2147483714" r:id="rId11"/>
  </p:sldLayoutIdLst>
  <p:transition/>
  <p:timing/>
  <p:txStyles>
    <p:titleStyle>
      <a:lvl1pPr marL="0" indent="0" algn="l" defTabSz="890588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200" kern="1200">
          <a:solidFill>
            <a:schemeClr val="tx1"/>
          </a:solidFill>
          <a:latin typeface="Calibri Light" pitchFamily="34" charset="0"/>
          <a:ea typeface="宋体" pitchFamily="2" charset="-122"/>
          <a:cs typeface="+mj-cs"/>
        </a:defRPr>
      </a:lvl1pPr>
    </p:titleStyle>
    <p:bodyStyle>
      <a:lvl1pPr marL="222250" indent="-222250" algn="l" defTabSz="890905" rtl="0" eaLnBrk="0" fontAlgn="base" hangingPunct="0">
        <a:lnSpc>
          <a:spcPct val="90000"/>
        </a:lnSpc>
        <a:spcBef>
          <a:spcPts val="975"/>
        </a:spcBef>
        <a:spcAft>
          <a:spcPct val="0"/>
        </a:spcAft>
        <a:buClrTx/>
        <a:buSzTx/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68655" lvl="1" indent="-224155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114425" lvl="2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558925" lvl="3" indent="-222250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2005330" lvl="4" indent="-224155" algn="l" defTabSz="890905" rtl="0" eaLnBrk="0" fontAlgn="base" hangingPunct="0">
        <a:lnSpc>
          <a:spcPct val="90000"/>
        </a:lnSpc>
        <a:spcBef>
          <a:spcPct val="98000"/>
        </a:spcBef>
        <a:spcAft>
          <a:spcPct val="0"/>
        </a:spcAft>
        <a:buClrTx/>
        <a:buSzTx/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890905" rtl="0" eaLnBrk="1" fontAlgn="base" latinLnBrk="0" hangingPunct="1">
        <a:lnSpc>
          <a:spcPct val="90000"/>
        </a:lnSpc>
        <a:spcBef>
          <a:spcPct val="98000"/>
        </a:spcBef>
        <a:spcAft>
          <a:spcPct val="0"/>
        </a:spcAft>
        <a:buFont typeface="Arial" pitchFamily="34" charset="0"/>
        <a:buChar char="•"/>
        <a:defRPr sz="1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890905" rtl="0" eaLnBrk="1" fontAlgn="base" latinLnBrk="0" hangingPunct="1">
        <a:lnSpc>
          <a:spcPct val="90000"/>
        </a:lnSpc>
        <a:spcBef>
          <a:spcPct val="98000"/>
        </a:spcBef>
        <a:spcAft>
          <a:spcPct val="0"/>
        </a:spcAft>
        <a:buFont typeface="Arial" pitchFamily="34" charset="0"/>
        <a:buChar char="•"/>
        <a:defRPr sz="1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890905" rtl="0" eaLnBrk="1" fontAlgn="base" latinLnBrk="0" hangingPunct="1">
        <a:lnSpc>
          <a:spcPct val="90000"/>
        </a:lnSpc>
        <a:spcBef>
          <a:spcPct val="98000"/>
        </a:spcBef>
        <a:spcAft>
          <a:spcPct val="0"/>
        </a:spcAft>
        <a:buFont typeface="Arial" pitchFamily="34" charset="0"/>
        <a:buChar char="•"/>
        <a:defRPr sz="1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890905" rtl="0" eaLnBrk="1" fontAlgn="base" latinLnBrk="0" hangingPunct="1">
        <a:lnSpc>
          <a:spcPct val="90000"/>
        </a:lnSpc>
        <a:spcBef>
          <a:spcPct val="98000"/>
        </a:spcBef>
        <a:spcAft>
          <a:spcPct val="0"/>
        </a:spcAft>
        <a:buFont typeface="Arial" pitchFamily="34" charset="0"/>
        <a:buChar char="•"/>
        <a:defRPr sz="17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2800" b="1" i="0" u="none" kern="1200" baseline="0">
          <a:solidFill>
            <a:srgbClr val="EC2CEC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3000" b="0" i="0" u="none" kern="1200" baseline="0">
          <a:solidFill>
            <a:srgbClr val="FF0000"/>
          </a:solidFill>
          <a:latin typeface="Times New Roman" pitchFamily="18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1.docx" TargetMode="Internal" /><Relationship Id="rId3" Type="http://schemas.openxmlformats.org/officeDocument/2006/relationships/image" Target="../media/image5.emf" /><Relationship Id="rId4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2.docx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3.docx" TargetMode="Internal" /><Relationship Id="rId3" Type="http://schemas.openxmlformats.org/officeDocument/2006/relationships/image" Target="../media/image7.emf" /><Relationship Id="rId4" Type="http://schemas.openxmlformats.org/officeDocument/2006/relationships/vmlDrawing" Target="../drawings/vmlDrawing3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4.docx" TargetMode="Internal" /><Relationship Id="rId3" Type="http://schemas.openxmlformats.org/officeDocument/2006/relationships/image" Target="../media/image8.emf" /><Relationship Id="rId4" Type="http://schemas.openxmlformats.org/officeDocument/2006/relationships/vmlDrawing" Target="../drawings/vmlDrawing4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5.docx" TargetMode="Internal" /><Relationship Id="rId3" Type="http://schemas.openxmlformats.org/officeDocument/2006/relationships/image" Target="../media/image9.emf" /><Relationship Id="rId4" Type="http://schemas.openxmlformats.org/officeDocument/2006/relationships/vmlDrawing" Target="../drawings/vmlDrawing5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6.docx" TargetMode="Internal" /><Relationship Id="rId3" Type="http://schemas.openxmlformats.org/officeDocument/2006/relationships/image" Target="../media/image10.emf" /><Relationship Id="rId4" Type="http://schemas.openxmlformats.org/officeDocument/2006/relationships/vmlDrawing" Target="../drawings/vmlDrawing6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7.docx" TargetMode="Internal" /><Relationship Id="rId3" Type="http://schemas.openxmlformats.org/officeDocument/2006/relationships/image" Target="../media/image11.emf" /><Relationship Id="rId4" Type="http://schemas.openxmlformats.org/officeDocument/2006/relationships/vmlDrawing" Target="../drawings/vmlDrawing7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8.docx" TargetMode="Internal" /><Relationship Id="rId3" Type="http://schemas.openxmlformats.org/officeDocument/2006/relationships/image" Target="../media/image12.emf" /><Relationship Id="rId4" Type="http://schemas.openxmlformats.org/officeDocument/2006/relationships/vmlDrawing" Target="../drawings/vmlDrawing8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package" Target="../embeddings/oleObject9.docx" TargetMode="Internal" /><Relationship Id="rId3" Type="http://schemas.openxmlformats.org/officeDocument/2006/relationships/image" Target="../media/image13.emf" /><Relationship Id="rId4" Type="http://schemas.openxmlformats.org/officeDocument/2006/relationships/image" Target="../media/image14.png" /><Relationship Id="rId5" Type="http://schemas.openxmlformats.org/officeDocument/2006/relationships/vmlDrawing" Target="../drawings/vmlDrawing9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101112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49" name="C_2#2.79f314eca" title=""/>
          <p:cNvSpPr/>
          <p:nvPr/>
        </p:nvSpPr>
        <p:spPr>
          <a:xfrm>
            <a:off x="-107950" y="1544638"/>
            <a:ext cx="12188825" cy="1719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lnSpc>
                <a:spcPct val="120000"/>
              </a:lnSpc>
            </a:pPr>
            <a:r>
              <a:rPr lang="en-US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Unit 1</a:t>
            </a:r>
            <a:r>
              <a:rPr lang="zh-CN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　</a:t>
            </a:r>
            <a:r>
              <a:rPr lang="en-US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When was it invented?</a:t>
            </a:r>
            <a:endParaRPr lang="en-US" altLang="zh-CN" sz="4800" b="0">
              <a:solidFill>
                <a:srgbClr val="00A1BA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27650" name="C_2#3.79f314eca" title=""/>
          <p:cNvCxnSpPr/>
          <p:nvPr/>
        </p:nvCxnSpPr>
        <p:spPr>
          <a:xfrm>
            <a:off x="1216025" y="3429000"/>
            <a:ext cx="9756775" cy="0"/>
          </a:xfrm>
          <a:prstGeom prst="line">
            <a:avLst/>
          </a:prstGeom>
          <a:noFill/>
          <a:ln w="12700">
            <a:solidFill>
              <a:srgbClr val="A5A5A5"/>
            </a:solidFill>
            <a:round/>
          </a:ln>
        </p:spPr>
      </p:cxnSp>
      <p:sp>
        <p:nvSpPr>
          <p:cNvPr id="27651" name="C_2#2.79f314eca" title=""/>
          <p:cNvSpPr/>
          <p:nvPr/>
        </p:nvSpPr>
        <p:spPr>
          <a:xfrm>
            <a:off x="0" y="3284538"/>
            <a:ext cx="12188825" cy="1719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>
              <a:lnSpc>
                <a:spcPct val="120000"/>
              </a:lnSpc>
            </a:pPr>
            <a:r>
              <a:rPr lang="en-US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Section A(1a</a:t>
            </a:r>
            <a:r>
              <a:rPr lang="zh-CN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～</a:t>
            </a:r>
            <a:r>
              <a:rPr lang="en-US" altLang="zh-CN" sz="4800" b="0">
                <a:solidFill>
                  <a:srgbClr val="00A1BA"/>
                </a:solidFill>
                <a:latin typeface="微软雅黑" pitchFamily="34" charset="-122"/>
                <a:ea typeface="微软雅黑" pitchFamily="34" charset="-122"/>
              </a:rPr>
              <a:t>2d)</a:t>
            </a:r>
            <a:endParaRPr lang="en-US" altLang="zh-CN" sz="4800" b="0">
              <a:solidFill>
                <a:srgbClr val="00A1BA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673" name="Object 1" title=""/>
          <p:cNvGraphicFramePr>
            <a:graphicFrameLocks noChangeAspect="1"/>
          </p:cNvGraphicFramePr>
          <p:nvPr/>
        </p:nvGraphicFramePr>
        <p:xfrm>
          <a:off x="325438" y="1352550"/>
          <a:ext cx="11228387" cy="4452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1228387" imgH="4452938" progId="Word.Document.12">
                  <p:embed/>
                </p:oleObj>
              </mc:Choice>
              <mc:Fallback>
                <p:oleObj r:id="rId2" imgW="11228387" imgH="445293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352550"/>
                        <a:ext cx="11228387" cy="44529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4" name="矩形 2" title=""/>
          <p:cNvSpPr/>
          <p:nvPr/>
        </p:nvSpPr>
        <p:spPr>
          <a:xfrm>
            <a:off x="8316913" y="2060575"/>
            <a:ext cx="1498600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website 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8675" name="矩形 3" title=""/>
          <p:cNvSpPr/>
          <p:nvPr/>
        </p:nvSpPr>
        <p:spPr>
          <a:xfrm>
            <a:off x="4284663" y="3462338"/>
            <a:ext cx="1520825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zh-CN">
                <a:latin typeface="Times New Roman" pitchFamily="18" charset="0"/>
                <a:ea typeface="宋体" pitchFamily="2" charset="-122"/>
              </a:rPr>
              <a:t> </a:t>
            </a:r>
            <a:r>
              <a:rPr lang="en-US" altLang="zh-CN">
                <a:latin typeface="Times New Roman" pitchFamily="18" charset="0"/>
              </a:rPr>
              <a:t>pioneer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8676" name="矩形 4" title=""/>
          <p:cNvSpPr/>
          <p:nvPr/>
        </p:nvSpPr>
        <p:spPr>
          <a:xfrm>
            <a:off x="9540875" y="4279900"/>
            <a:ext cx="1062038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listed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/>
      <p:bldP spid="286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697" name="Object 1" title=""/>
          <p:cNvGraphicFramePr>
            <a:graphicFrameLocks noChangeAspect="1"/>
          </p:cNvGraphicFramePr>
          <p:nvPr/>
        </p:nvGraphicFramePr>
        <p:xfrm>
          <a:off x="325438" y="2314575"/>
          <a:ext cx="11228387" cy="2227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11228387" imgH="2227263" progId="Word.Document.12">
                  <p:embed/>
                </p:oleObj>
              </mc:Choice>
              <mc:Fallback>
                <p:oleObj r:id="rId2" imgW="11228387" imgH="222726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2314575"/>
                        <a:ext cx="11228387" cy="22272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698" name="矩形 2" title=""/>
          <p:cNvSpPr/>
          <p:nvPr/>
        </p:nvSpPr>
        <p:spPr>
          <a:xfrm>
            <a:off x="7235825" y="2205038"/>
            <a:ext cx="1254125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widely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9699" name="矩形 3" title=""/>
          <p:cNvSpPr/>
          <p:nvPr/>
        </p:nvSpPr>
        <p:spPr>
          <a:xfrm>
            <a:off x="3060700" y="3716338"/>
            <a:ext cx="1663700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zh-CN">
                <a:latin typeface="Times New Roman" pitchFamily="18" charset="0"/>
                <a:ea typeface="宋体" pitchFamily="2" charset="-122"/>
              </a:rPr>
              <a:t> </a:t>
            </a:r>
            <a:r>
              <a:rPr lang="en-US" altLang="zh-CN">
                <a:latin typeface="Times New Roman" pitchFamily="18" charset="0"/>
              </a:rPr>
              <a:t>pleasure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969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0721" name="Object 1" title=""/>
          <p:cNvGraphicFramePr>
            <a:graphicFrameLocks noChangeAspect="1"/>
          </p:cNvGraphicFramePr>
          <p:nvPr/>
        </p:nvGraphicFramePr>
        <p:xfrm>
          <a:off x="325438" y="1322388"/>
          <a:ext cx="11228387" cy="45545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11228387" imgH="4554537" progId="Word.Document.12">
                  <p:embed/>
                </p:oleObj>
              </mc:Choice>
              <mc:Fallback>
                <p:oleObj r:id="rId2" imgW="11228387" imgH="455453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322388"/>
                        <a:ext cx="11228387" cy="45545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2" name="矩形 2" title=""/>
          <p:cNvSpPr/>
          <p:nvPr/>
        </p:nvSpPr>
        <p:spPr>
          <a:xfrm>
            <a:off x="5292725" y="2781300"/>
            <a:ext cx="933450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style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0723" name="矩形 3" title=""/>
          <p:cNvSpPr/>
          <p:nvPr/>
        </p:nvSpPr>
        <p:spPr>
          <a:xfrm>
            <a:off x="7956550" y="3573463"/>
            <a:ext cx="996950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daily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0724" name="矩形 4" title=""/>
          <p:cNvSpPr/>
          <p:nvPr/>
        </p:nvSpPr>
        <p:spPr>
          <a:xfrm>
            <a:off x="2700338" y="4292600"/>
            <a:ext cx="1916112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mentioned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  <p:bldP spid="30723" grpId="0"/>
      <p:bldP spid="307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1745" name="Object 2" title=""/>
          <p:cNvGraphicFramePr>
            <a:graphicFrameLocks noChangeAspect="1"/>
          </p:cNvGraphicFramePr>
          <p:nvPr/>
        </p:nvGraphicFramePr>
        <p:xfrm>
          <a:off x="325438" y="2314575"/>
          <a:ext cx="11228387" cy="2227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11228387" imgH="2227263" progId="Word.Document.12">
                  <p:embed/>
                </p:oleObj>
              </mc:Choice>
              <mc:Fallback>
                <p:oleObj r:id="rId2" imgW="11228387" imgH="222726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2314575"/>
                        <a:ext cx="11228387" cy="22272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6" name="矩形 2" title=""/>
          <p:cNvSpPr/>
          <p:nvPr/>
        </p:nvSpPr>
        <p:spPr>
          <a:xfrm>
            <a:off x="5364163" y="2205038"/>
            <a:ext cx="1531937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zh-CN">
                <a:latin typeface="Times New Roman" pitchFamily="18" charset="0"/>
                <a:ea typeface="宋体" pitchFamily="2" charset="-122"/>
              </a:rPr>
              <a:t> </a:t>
            </a:r>
            <a:r>
              <a:rPr lang="en-US" altLang="zh-CN">
                <a:latin typeface="Times New Roman" pitchFamily="18" charset="0"/>
              </a:rPr>
              <a:t>cutting 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1747" name="矩形 3" title=""/>
          <p:cNvSpPr/>
          <p:nvPr/>
        </p:nvSpPr>
        <p:spPr>
          <a:xfrm>
            <a:off x="8388350" y="2997200"/>
            <a:ext cx="996950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heels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2769" name="Object 1" title=""/>
          <p:cNvGraphicFramePr>
            <a:graphicFrameLocks noChangeAspect="1"/>
          </p:cNvGraphicFramePr>
          <p:nvPr/>
        </p:nvGraphicFramePr>
        <p:xfrm>
          <a:off x="325438" y="1352550"/>
          <a:ext cx="11228387" cy="4452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1228387" imgH="4452938" progId="Word.Document.12">
                  <p:embed/>
                </p:oleObj>
              </mc:Choice>
              <mc:Fallback>
                <p:oleObj r:id="rId2" imgW="11228387" imgH="445293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352550"/>
                        <a:ext cx="11228387" cy="44529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0" name="矩形 2" title=""/>
          <p:cNvSpPr/>
          <p:nvPr/>
        </p:nvSpPr>
        <p:spPr>
          <a:xfrm>
            <a:off x="5435600" y="2060575"/>
            <a:ext cx="91122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with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2771" name="矩形 3" title=""/>
          <p:cNvSpPr/>
          <p:nvPr/>
        </p:nvSpPr>
        <p:spPr>
          <a:xfrm>
            <a:off x="5435600" y="2781300"/>
            <a:ext cx="677863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for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2772" name="矩形 4" title=""/>
          <p:cNvSpPr/>
          <p:nvPr/>
        </p:nvSpPr>
        <p:spPr>
          <a:xfrm>
            <a:off x="10117138" y="3429000"/>
            <a:ext cx="685800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by 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2773" name="矩形 5" title=""/>
          <p:cNvSpPr/>
          <p:nvPr/>
        </p:nvSpPr>
        <p:spPr>
          <a:xfrm>
            <a:off x="6300788" y="5013325"/>
            <a:ext cx="50482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in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/>
      <p:bldP spid="32772" grpId="0"/>
      <p:bldP spid="3277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3793" name="Object 2" title=""/>
          <p:cNvGraphicFramePr>
            <a:graphicFrameLocks noChangeAspect="1"/>
          </p:cNvGraphicFramePr>
          <p:nvPr/>
        </p:nvGraphicFramePr>
        <p:xfrm>
          <a:off x="325438" y="1244600"/>
          <a:ext cx="11228387" cy="4368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imgW="11228387" imgH="4368800" progId="Word.Document.12">
                  <p:embed/>
                </p:oleObj>
              </mc:Choice>
              <mc:Fallback>
                <p:oleObj r:id="rId2" imgW="11228387" imgH="436880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244600"/>
                        <a:ext cx="11228387" cy="4368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794" name="矩形 2" title=""/>
          <p:cNvSpPr/>
          <p:nvPr/>
        </p:nvSpPr>
        <p:spPr>
          <a:xfrm>
            <a:off x="4572000" y="3357563"/>
            <a:ext cx="1227138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before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3795" name="矩形 3" title=""/>
          <p:cNvSpPr/>
          <p:nvPr/>
        </p:nvSpPr>
        <p:spPr>
          <a:xfrm>
            <a:off x="6516688" y="4076700"/>
            <a:ext cx="100647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with 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4817" name="Object 1" title=""/>
          <p:cNvGraphicFramePr>
            <a:graphicFrameLocks noChangeAspect="1"/>
          </p:cNvGraphicFramePr>
          <p:nvPr/>
        </p:nvGraphicFramePr>
        <p:xfrm>
          <a:off x="325438" y="1112838"/>
          <a:ext cx="11228387" cy="51958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imgW="11228387" imgH="5195887" progId="Word.Document.12">
                  <p:embed/>
                </p:oleObj>
              </mc:Choice>
              <mc:Fallback>
                <p:oleObj r:id="rId2" imgW="11228387" imgH="519588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112838"/>
                        <a:ext cx="11228387" cy="51958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18" name="矩形 2" title=""/>
          <p:cNvSpPr/>
          <p:nvPr/>
        </p:nvSpPr>
        <p:spPr>
          <a:xfrm>
            <a:off x="7956550" y="1052513"/>
            <a:ext cx="504825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in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4819" name="矩形 3" title=""/>
          <p:cNvSpPr/>
          <p:nvPr/>
        </p:nvSpPr>
        <p:spPr>
          <a:xfrm>
            <a:off x="7669213" y="1824038"/>
            <a:ext cx="954087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until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4820" name="矩形 4" title=""/>
          <p:cNvSpPr/>
          <p:nvPr/>
        </p:nvSpPr>
        <p:spPr>
          <a:xfrm>
            <a:off x="5364163" y="4797425"/>
            <a:ext cx="47307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a 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4821" name="矩形 5" title=""/>
          <p:cNvSpPr/>
          <p:nvPr/>
        </p:nvSpPr>
        <p:spPr>
          <a:xfrm>
            <a:off x="2771775" y="5516563"/>
            <a:ext cx="931863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such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  <p:bldP spid="34819" grpId="0"/>
      <p:bldP spid="34820" grpId="0"/>
      <p:bldP spid="348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5841" name="Object 1" title=""/>
          <p:cNvGraphicFramePr>
            <a:graphicFrameLocks noChangeAspect="1"/>
          </p:cNvGraphicFramePr>
          <p:nvPr/>
        </p:nvGraphicFramePr>
        <p:xfrm>
          <a:off x="325438" y="1244600"/>
          <a:ext cx="11228387" cy="4368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2" imgW="11228387" imgH="4368800" progId="Word.Document.12">
                  <p:embed/>
                </p:oleObj>
              </mc:Choice>
              <mc:Fallback>
                <p:oleObj r:id="rId2" imgW="11228387" imgH="436880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244600"/>
                        <a:ext cx="11228387" cy="4368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2" name="矩形 2" title=""/>
          <p:cNvSpPr/>
          <p:nvPr/>
        </p:nvSpPr>
        <p:spPr>
          <a:xfrm>
            <a:off x="5940425" y="2636838"/>
            <a:ext cx="2962275" cy="5540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zh-CN">
                <a:latin typeface="Times New Roman" pitchFamily="18" charset="0"/>
                <a:ea typeface="宋体" pitchFamily="2" charset="-122"/>
              </a:rPr>
              <a:t> </a:t>
            </a:r>
            <a:r>
              <a:rPr lang="en-US" altLang="zh-CN">
                <a:latin typeface="Times New Roman" pitchFamily="18" charset="0"/>
              </a:rPr>
              <a:t>have     a    point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5843" name="矩形 3" title=""/>
          <p:cNvSpPr/>
          <p:nvPr/>
        </p:nvSpPr>
        <p:spPr>
          <a:xfrm>
            <a:off x="4211638" y="4076700"/>
            <a:ext cx="303212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such      a     great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5844" name="矩形 4" title=""/>
          <p:cNvSpPr/>
          <p:nvPr/>
        </p:nvSpPr>
        <p:spPr>
          <a:xfrm>
            <a:off x="7812088" y="4076700"/>
            <a:ext cx="3032125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so     great        an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3" grpId="0"/>
      <p:bldP spid="3584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6865" name="Object 2" title=""/>
          <p:cNvGraphicFramePr>
            <a:graphicFrameLocks noChangeAspect="1"/>
          </p:cNvGraphicFramePr>
          <p:nvPr/>
        </p:nvGraphicFramePr>
        <p:xfrm>
          <a:off x="325438" y="1447800"/>
          <a:ext cx="11228387" cy="42846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imgW="11228387" imgH="4284663" progId="Word.Document.12">
                  <p:embed/>
                </p:oleObj>
              </mc:Choice>
              <mc:Fallback>
                <p:oleObj r:id="rId2" imgW="11228387" imgH="428466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5438" y="1447800"/>
                        <a:ext cx="11228387" cy="42846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66" name="矩形 2" title=""/>
          <p:cNvSpPr/>
          <p:nvPr/>
        </p:nvSpPr>
        <p:spPr>
          <a:xfrm>
            <a:off x="3348038" y="2060575"/>
            <a:ext cx="4062412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was      invented         by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6867" name="矩形 3" title=""/>
          <p:cNvSpPr/>
          <p:nvPr/>
        </p:nvSpPr>
        <p:spPr>
          <a:xfrm>
            <a:off x="2555875" y="4200525"/>
            <a:ext cx="2171700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1" i="0" u="none" baseline="0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>
                <a:latin typeface="Times New Roman" pitchFamily="18" charset="0"/>
              </a:rPr>
              <a:t>thought   of </a:t>
            </a:r>
            <a:endParaRPr lang="zh-CN" altLang="en-US"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734800" y="11823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61085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https://d.book118.com/196110111202010054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2_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6CBE6"/>
      </a:accent5>
      <a:accent6>
        <a:srgbClr val="D4702B"/>
      </a:accent6>
      <a:hlink>
        <a:srgbClr val="0563C1"/>
      </a:hlink>
      <a:folHlink>
        <a:srgbClr val="954F72"/>
      </a:folHlink>
    </a:clrScheme>
    <a:fontScheme name="">
      <a:majorFont>
        <a:latin typeface="Calibri Light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12_自定义设计方案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Calibri Light</vt:lpstr>
      <vt:lpstr>宋体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2024-09-21T22:36:10.920</cp:lastPrinted>
  <dcterms:created xsi:type="dcterms:W3CDTF">2024-09-21T14:36:10Z</dcterms:created>
  <dcterms:modified xsi:type="dcterms:W3CDTF">2024-09-21T14:36:12Z</dcterms:modified>
</cp:coreProperties>
</file>