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AECF6-71EE-41C2-B51C-1E75CF19D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F6F70-3681-4271-AC2C-7332C5CF7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DE93A-6541-47C9-914D-4CD0C3240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6EC0A-2439-4B75-B655-A897676FA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3C8DA8-6B1C-4DD6-9C77-A635ABE94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F025A5-91E8-4A63-B50C-AA1E08E23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F67F21-A7D6-49D0-8F04-04545AAC7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EEC9E-CABB-4E78-95EF-C40E785E8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5C37D-661B-468D-8187-B88062619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64853-58FF-40C7-88E4-37DD29F0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F5142-32B7-4737-80BE-FB0AB555B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1312123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艺术活动设计与指导总结报告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艺术指导过程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总结和评估艺术活动设计与指导的实践经验，分享成功案例和教训，为未来的艺术教育提供参考和借鉴。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随着社会对艺术教育的重视程度不断提高，越来越多的学校和机构开始注重艺术活动的设计与指导。为了更好地推广艺术教育，提高教育质量，需要对已有的艺术活动设计与指导实践进行总结和反思。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本报告主要涉及学校和机构开展的艺术活动设计与指导实践，包括各类艺术课程、艺术节、艺术比赛等。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由于时间和资源的限制，本报告可能无法涵盖所有的艺术活动设计与指导实践，仅选取了一些具有代表性的案例进行分析和总结。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艺术活动设计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30" b="222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以“梦想与未来”为主题，通过艺术创作的形式，激发参与者的想象力和创造力，表达对美好未来的向往和追求。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提高参与者的艺术素养和审美能力，培养创新思维和实践能力，促进跨学科交流与合作。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活动主题和目标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根据主题和目标，制定详细的活动策划方案，包括活动时间、地点、参与对象、活动内容、组织形式等。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设计合理的活动流程，确保活动的顺利进行。包括活动宣传、报名、创作指导、作品提交、评审、展示等环节。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活动策划和流程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利用多种渠道进行活动宣传，如社交媒体、官方网站、海报等，吸引更多参与者。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将活动成果进行推广，如通过媒体报道、展览、出版物等形式，扩大活动影响力。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活动宣传和推广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艺术指导过程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以培养创造力为核心，强调个体表达和情感体验。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采用启发式、互动式和体验式的方法，鼓励自主探索和表达。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指导理念和方法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涵盖绘画、音乐、舞蹈、戏剧等多个艺术领域，注重跨学科整合。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运用多媒体、网络等现代技术手段，增强艺术活动的趣味性和互动性。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指导内容和技巧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https://d.book118.com/196113121231010042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2024-09-10T12:44:31.774</cp:lastPrinted>
  <dcterms:created xsi:type="dcterms:W3CDTF">2024-09-10T04:44:31Z</dcterms:created>
  <dcterms:modified xsi:type="dcterms:W3CDTF">2024-09-10T04:44:33Z</dcterms:modified>
</cp:coreProperties>
</file>