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DE189-14BB-4C83-B1E3-5DC3C4F1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01A55-8D18-4296-9D74-9E741530B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BC76E-62FE-4206-A36C-DBF7BA668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91F1C-EC90-4480-83BE-15267740B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0B7D8-8D5C-47B8-870B-AFFFFC6B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B84AF-190D-4DA7-A014-A87EEF2E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3A1E1D-D135-41CE-B1D4-6D193E96C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D8471-7B3C-4498-9032-0029ED79D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8EA8E-6260-4850-B91D-E6905E7E4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C6EC2-6947-4658-9C7D-F316EB08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1281B-861B-4CEF-8405-2D9EB954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1320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项目投资与融资分析-第2章项目投资机会分析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项目投资机会概述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项目投资机会筛选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项目投资机会评估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项目投资机会风险分析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项目投资机会概述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指有利于项目投资的时机和条件，通常与市场需求、政策支持、技术进步等因素有关。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可分为行业性机会、区域性机会、政策性机会等，不同类别的机会对项目投资的影响程度和方式各不相同。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投资机会识别与评估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通过市场调研、政策分析、专家咨询等方式，发现潜在的投资机会。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根据项目的投资回报率、风险大小、市场前景等因素，对投资机会进行综合评估，以确定其可行性和优先级。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包括宏观经济环境、行业发展趋势、市场需求变化等方面，是判断投资机会的重要依据。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投资机会与市场环境的互动关系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良好的市场环境有利于投资机会的产生和成长，而优质的投资机会也能对市场环境起到积极的推动作用。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投资机会与市场环境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项目所在国家的政治稳定性是评估投资机会的重要因素，政治不稳定可能导致项目中断或失败。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政府对于特定行业或项目的支持政策，如税收优惠、补贴等，对项目投资回报率有直接影响。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项目需要遵守当地的法律法规，特别是与投资、环保、劳工等相关的法规，对项目的合规性和成本有重要影响。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项目所在国家的经济增长率和趋势，决定了市场需求和潜在的投资回报。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通货膨胀率的高低直接影响到项目投资的实际收益。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利率与汇率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利率和汇率的波动对项目投资的财务风险和收益有重要影响。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项目所在地区的人口数量、年龄结构、教育水平等，对项目市场需求和人力资源有重要影响。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文化习俗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当地的文化习俗、价值观念等，对项目的设计、推广和运营有重要影响。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社会稳定性对项目投资的安全性和长期收益有重要影响。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项目所在领域的技术创新速度和趋势，决定了项目的竞争力和市场前景。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项目所采用技术的成熟度和可靠性，对项目投资的风险和成本有重要影响。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技术人才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项目所在地区的技术人才储备和流动情况，对项目的技术研发和实施有重要影响。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考察行业内前几名企业的市场份额占比，分析市场集中程度。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包括技术壁垒、资金壁垒、政策壁垒等，分析新企业进入市场的难易程度。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行业壁垒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分析行业上下游企业的关系，以及行业在产业链中的地位和作用。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行业结构分析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评估行业的优势（Strengths）、劣势（Weaknesses）、机会（Opportunities）和威胁（Threats）。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分析行业内主要企业的市场份额、竞争策略及竞争优势。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波特五力模型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从供应商议价能力、购买者议价能力、潜在进入者威胁、替代品威胁、行业内竞争程度五个方面分析行业竞争态势。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https://d.book118.com/196113202004010054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2024-09-20T23:25:08.557</cp:lastPrinted>
  <dcterms:created xsi:type="dcterms:W3CDTF">2024-09-20T15:25:08Z</dcterms:created>
  <dcterms:modified xsi:type="dcterms:W3CDTF">2024-09-20T15:25:10Z</dcterms:modified>
</cp:coreProperties>
</file>