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50245-A54B-432D-A068-EA5DBB42F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A082B-AC2A-44EF-A603-B46E9607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5C769-A626-432F-B28E-8EE41678A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17BF9-BF20-4096-B7A6-1D279B43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63C5C6-E3FD-473D-AC1D-35F624EEC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7D06B-D8F8-47EF-977D-4D6C332C2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6829C-84C1-407E-B8D4-C02B78EA8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90D80-48B2-4A74-9FA9-0E6CBE915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DF278-BC10-44E2-BE6A-7C8FA45A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1FDF3-8FD2-466C-886A-028299294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493BE-417A-4D0C-88DE-015D6FDC5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150142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9月份部门工作总结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下一步工作计划与目标设定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任务难度与挑战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在完成任务过程中，我们遇到了多个技术难题和市场变化挑战，但通过团队协作和专业能力提升，成功克服了这些困难。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任务量与进度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本月部门共接收任务20项，其中18项已顺利完成，2项因特殊原因正在推进中，任务完成率高达90%。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部门成员之间保持密切沟通与协作，确保任务分配合理、进度把控得当，有效提高了工作效率和质量。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688" b="146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业绩指标达成度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营收指标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本月部门实现营收100万元，达成月初设定的90万元目标，超额完成业绩指标。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通过对客户反馈的收集和整理，发现客户满意度得分稳定在95分以上，表明我们的服务质量和专业水平得到了客户的认可。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经过市场调研和数据分析，我们发现在所处领域中，部门市场份额提升了5%，进一步巩固了市场地位。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本月成功研发并发布了一款具有自主知识产权的创新产品，该产品在市场上获得了广泛关注和好评。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创新产品发布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经过多轮谈判和竞标，我们成功签约了一个重大项目，合同金额高达500万元，为部门带来了可观的收益。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重大项目签约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在行业内举办的技能竞赛中，我们部门成员凭借出色的表现获得了多个奖项，展现了团队的专业实力和综合素质。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团队荣誉获得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突出成果展示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信息共享与沟通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通过内部邮件、即时通讯工具等途径，团队成员之间保持及时、有效的沟通，确保信息畅通无阻。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团队成员之间互相信任、尊重和支持，形成了良好的协作氛围，共同应对挑战和解决问题。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任务分配与跟进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团队成员之间任务分配明确，各自负责的工作内容清晰，通过定期会议和进度报告，确保项目按时完成。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团队内部协作情况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定期与其他部门召开跨部门会议，共同讨论项目进展、资源调配和问题解决等事宜，促进部门间的协同合作。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通过跨部门邮件、报告等途径，及时共享项目信息和进度，收集反馈意见，改进和优化工作流程。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与其他部门紧密合作，共同推进公司重点项目的实施，确保项目按时、高质量完成。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合作项目推进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组织了丰富多彩的团建活动，如户外拓展、团队聚餐等，增强团队凝聚力和向心力。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团建活动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培训与分享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举办了多场专业培训和经验分享会，提升团队成员的专业素养和综合能力。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关注员工个人成长和心理健康，提供必要的帮助和支持，营造温馨、和谐的工作氛围。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团队建设活动回顾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不断学习和探索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我保持持续学习和探索的态度，关注行业动态和最新技术，以便将最新的理念和方法应用到工作中。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熟练掌握新技能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在9月份，我通过参加培训和自我学习，熟练掌握了部门所需的新技能，如数据分析、项目管理和领导力等。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提升现有技能水平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我不仅学习了新技能，还不断提升现有技能的水平，如沟通、协作和时间管理等，以更好地完成工作任务。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在9月份，我遇到了一些具有挑战性的问题。通过分析问题的本质和影响因素，我能够更准确地识别问题并提出解决方案。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分析问题能力提高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我积极与团队成员合作，共同解决问题。通过分享知识和经验，我们能够快速找到问题的症结所在，并制定有效的解决方案。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团队协作解决问题能力增强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我不断培养自己的创新思维和解决问题能力，尝试从不同角度思考问题，探索新的解决方案。这使我能够更灵活地应对各种问题和挑战。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创新思维和解决问题能力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https://d.book118.com/196115014233010035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2024-09-05T23:52:56.631</cp:lastPrinted>
  <dcterms:created xsi:type="dcterms:W3CDTF">2024-09-05T15:52:56Z</dcterms:created>
  <dcterms:modified xsi:type="dcterms:W3CDTF">2024-09-05T15:52:58Z</dcterms:modified>
</cp:coreProperties>
</file>