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92FB9-27C1-429D-A257-15857277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664C-B9B5-4A7D-BF5A-EFC186EB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8710-AEEB-4D62-9F76-78C56368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10540-2901-4203-914A-286FA7D7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45F8A-99FA-4324-918C-48CBF113B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63DC7-F762-4513-8C17-544BAC278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55B2C-D67B-47C6-BB4C-A4F805198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F64E3-56B5-4E19-94DF-24334142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13E18-D73D-45FC-BABF-6FFCEC6E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EFF11-5701-46FA-B851-C670C536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D3B47-8298-46D0-A2BD-0D7B01C0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18" r:id="rId2"/>
    <p:sldLayoutId id="2147490819" r:id="rId3"/>
    <p:sldLayoutId id="2147490820" r:id="rId4"/>
    <p:sldLayoutId id="2147490821" r:id="rId5"/>
    <p:sldLayoutId id="2147490822" r:id="rId6"/>
    <p:sldLayoutId id="2147490823" r:id="rId7"/>
    <p:sldLayoutId id="2147490824" r:id="rId8"/>
    <p:sldLayoutId id="2147490825" r:id="rId9"/>
    <p:sldLayoutId id="2147490826" r:id="rId10"/>
    <p:sldLayoutId id="21474908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5115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南方S86GPS测量操作指南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设备准备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软件安装与设置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测量流程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常见问题与解决方案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保养与维护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设备准备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设备检查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检查软件是否安装正确，版本是否最新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检查GPS设备设置是否正确，包括时间、日期、坐标系统等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检查GPS设备是否完好，包括天线、接收器、电池等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检查数据线是否完好，能够正常连接电脑和GPS设备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设备连接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891853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打开GPS设备电源，确保设备处于正常工作状态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678251" y="2786729"/>
            <a:ext cx="1653462" cy="11709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88249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4762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将GPS设备与计算机通过USB接口连接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2973937" y="2786729"/>
            <a:ext cx="1653462" cy="11709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3226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2598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安装并启动GPS设备驱动程序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5269624" y="2786729"/>
            <a:ext cx="1653462" cy="11709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78912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3828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在计算机上打开GPS设备管理软件，设置GPS设备的通信参数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7564601" y="2786729"/>
            <a:ext cx="1653462" cy="11709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75308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73397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确认GPS设备与计算机之间的连接状态，确保数据传输正常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5"/>
          <p:cNvSpPr/>
          <p:nvPr>
            <p:custDataLst>
              <p:tags r:id="rId16"/>
            </p:custDataLst>
          </p:nvPr>
        </p:nvSpPr>
        <p:spPr>
          <a:xfrm>
            <a:off x="9860287" y="2786729"/>
            <a:ext cx="1653462" cy="117091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设备充电</a:t>
            </a:r>
            <a:endParaRPr lang="zh-CN" altLang="en-US"/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使用原装充电器进行充电，避免使用非原装充电器导致设备损坏。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确保设备电量充足，避免在测量过程中因电量不足而中断工作。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充电时，确保设备处于关闭状态，以延长电池寿命。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充电完成后，检查设备电量显示，确保电量已充满。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软件安装与设置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软件下载与安装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安装完成后，启动软件，按照提示进行设置。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设置完成后，进行测试，确保软件运行正常。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访问南方S86GPS官方网站，下载最新版本的软件。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双击安装文件，按照提示进行安装。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参数设置</a:t>
            </a:r>
            <a:endParaRPr lang="zh-CN" altLang="en-US"/>
          </a:p>
        </p:txBody>
      </p:sp>
      <p:sp>
        <p:nvSpPr>
          <p:cNvPr id="104926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打开南方S86GPS测量软件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点击“设置”菜单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选择“参数设置”选项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根据需要设置参数，如坐标格式、高度单位、投影方式等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点击“确定”保存设置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重新启动软件，使设置生效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坐标系设置</a:t>
            </a:r>
            <a:endParaRPr lang="zh-CN" altLang="en-US"/>
          </a:p>
        </p:txBody>
      </p:sp>
      <p:sp>
        <p:nvSpPr>
          <p:cNvPr id="104931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39271" y="2150531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155318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4"/>
          <p:cNvSpPr/>
          <p:nvPr>
            <p:custDataLst>
              <p:tags r:id="rId4"/>
            </p:custDataLst>
          </p:nvPr>
        </p:nvSpPr>
        <p:spPr>
          <a:xfrm>
            <a:off x="643726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5"/>
          <p:cNvSpPr/>
          <p:nvPr>
            <p:custDataLst>
              <p:tags r:id="rId5"/>
            </p:custDataLst>
          </p:nvPr>
        </p:nvSpPr>
        <p:spPr>
          <a:xfrm flipV="1">
            <a:off x="551935" y="2275059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43726" y="3187836"/>
            <a:ext cx="1606996" cy="15711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打开南方S86GPS测量软件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22476" y="2149889"/>
            <a:ext cx="615304" cy="1790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37240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9"/>
            </p:custDataLst>
          </p:nvPr>
        </p:nvSpPr>
        <p:spPr>
          <a:xfrm>
            <a:off x="4326932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10"/>
            </p:custDataLst>
          </p:nvPr>
        </p:nvSpPr>
        <p:spPr>
          <a:xfrm flipV="1">
            <a:off x="4234499" y="2275059"/>
            <a:ext cx="1790687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26290" y="3180776"/>
            <a:ext cx="1607595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选择“坐标系”选项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63437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7884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5"/>
          <p:cNvSpPr/>
          <p:nvPr>
            <p:custDataLst>
              <p:tags r:id="rId14"/>
            </p:custDataLst>
          </p:nvPr>
        </p:nvSpPr>
        <p:spPr>
          <a:xfrm>
            <a:off x="6167251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6"/>
          <p:cNvSpPr/>
          <p:nvPr>
            <p:custDataLst>
              <p:tags r:id="rId15"/>
            </p:custDataLst>
          </p:nvPr>
        </p:nvSpPr>
        <p:spPr>
          <a:xfrm flipV="1">
            <a:off x="6076101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7893" y="3207093"/>
            <a:ext cx="1606996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根据需要选择合适的坐标系，如WGS84、北京54等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996279" y="4153892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980232" y="2159517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9"/>
            </p:custDataLst>
          </p:nvPr>
        </p:nvSpPr>
        <p:spPr>
          <a:xfrm>
            <a:off x="2485329" y="2743644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20"/>
            </p:custDataLst>
          </p:nvPr>
        </p:nvSpPr>
        <p:spPr>
          <a:xfrm flipV="1">
            <a:off x="2393538" y="2284045"/>
            <a:ext cx="1789486" cy="8608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485329" y="3183985"/>
            <a:ext cx="1606996" cy="15943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点击“设置”菜单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04398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1980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5"/>
          <p:cNvSpPr/>
          <p:nvPr>
            <p:custDataLst>
              <p:tags r:id="rId24"/>
            </p:custDataLst>
          </p:nvPr>
        </p:nvSpPr>
        <p:spPr>
          <a:xfrm>
            <a:off x="8008853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6"/>
          <p:cNvSpPr/>
          <p:nvPr>
            <p:custDataLst>
              <p:tags r:id="rId25"/>
            </p:custDataLst>
          </p:nvPr>
        </p:nvSpPr>
        <p:spPr>
          <a:xfrm flipV="1">
            <a:off x="7917062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08853" y="3199391"/>
            <a:ext cx="1606996" cy="15994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点击“确定”保存设置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7150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53197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29"/>
            </p:custDataLst>
          </p:nvPr>
        </p:nvSpPr>
        <p:spPr>
          <a:xfrm>
            <a:off x="9941606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30"/>
            </p:custDataLst>
          </p:nvPr>
        </p:nvSpPr>
        <p:spPr>
          <a:xfrm flipV="1">
            <a:off x="9850456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2247" y="3205168"/>
            <a:ext cx="1606996" cy="158782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完成坐标系设置，开始测量操作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地图卡安装</a:t>
            </a:r>
            <a:endParaRPr lang="zh-CN" altLang="en-US"/>
          </a:p>
        </p:txBody>
      </p:sp>
      <p:sp>
        <p:nvSpPr>
          <p:cNvPr id="10494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准备地图卡：确认地图卡型号和规格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安装地图卡：将地图卡插入GPS设备中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激活地图卡：在GPS设备中激活地图卡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设置地图卡：在GPS设备中设置地图卡的参数和路径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测量流程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测量模式选择</a:t>
            </a:r>
            <a:endParaRPr lang="zh-CN" altLang="en-US"/>
          </a:p>
        </p:txBody>
      </p:sp>
      <p:sp>
        <p:nvSpPr>
          <p:cNvPr id="10495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自动测量模式：适合初学者，操作简单，无需手动设置参数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手动测量模式：适合有经验的用户，可以根据实际需求调整参数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快速测量模式：适合需要快速获取数据的用户，可以减少测量时间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精确测量模式：适合需要高精度数据的用户，可以增加测量时间以获取更准确的数据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https://d.book118.com/196115115202010041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南方S86GPS测量操作指南</vt:lpstr>
      <vt:lpstr>目录</vt:lpstr>
      <vt:lpstr>设备准备</vt:lpstr>
      <vt:lpstr>设备检查</vt:lpstr>
      <vt:lpstr>设备连接</vt:lpstr>
      <vt:lpstr>设备充电</vt:lpstr>
      <vt:lpstr>软件安装与设置</vt:lpstr>
      <vt:lpstr>软件下载与安装</vt:lpstr>
      <vt:lpstr>参数设置</vt:lpstr>
      <vt:lpstr>坐标系设置</vt:lpstr>
      <vt:lpstr>地图卡安装</vt:lpstr>
      <vt:lpstr>测量流程</vt:lpstr>
      <vt:lpstr>测量模式选择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2024-09-08T19:02:40.834</cp:lastPrinted>
  <dcterms:created xsi:type="dcterms:W3CDTF">2024-09-08T11:02:40Z</dcterms:created>
  <dcterms:modified xsi:type="dcterms:W3CDTF">2024-09-08T11:02:43Z</dcterms:modified>
</cp:coreProperties>
</file>