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C7F6B-0E63-4B68-9A72-D396EBA9F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18002-EC89-4933-A93C-0BCEF825D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7AA94-0A09-4E62-B57D-FA47963A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B36FB-2F0B-4A49-BC9E-65091DF6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53EFC-1D98-4798-8A61-BE073FB84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7B324A-706D-43AE-B2D1-928CAE7C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AB1618-336B-4253-BD9D-EB1B2113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924F7-B323-4C1D-BD2B-3E34961C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B2EFE-15B8-41DE-BDCC-E0EE203E3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9775C-41CE-4D2B-B38D-4B1CB2D2F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EFE17-9766-4C20-92C8-2FF5A1F92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5230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发动机异响的检测与故障诊断课件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发动机异响故障诊断流程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发动机异响故障案例分析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发动机异响预防与保养建议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发动机异响概述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发动机异响的定义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发动机异响可能是由于内部零件磨损、松动、损坏或调整不当等原因引起。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发动机异响是指发动机在工作过程中产生的异常声音或声响，与正常运转声音存在明显差异。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根据异响的性质，发动机异响可分为机械异响、空气动力异响和燃烧异响等类型。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空气动力异响是由进排气系统中的气流冲击、涡流等现象引起，如气门漏气、涡轮增压器异常等。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发动机异响的分类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机械异响通常是由发动机内部运动部件的摩擦、碰撞或振动引起，如轴承损坏、活塞与气缸壁摩擦等。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燃烧异响是由于燃料燃烧过程中产生的压力波动或爆燃等现象引起，如爆燃、敲缸等。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机械故障如轴承损坏、齿轮啮合不良等会导致摩擦异响。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润滑不良会导致摩擦表面磨损加剧，产生异常声响。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零部件损坏或松动如气门弹簧断裂、活塞环断裂等，也会导致发动机异响。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调整不当如气门间隙过大或过小、点火正时错误等，也可能引发异响。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发动机异响产生的原因多种多样，包括机械故障、润滑不良、调整不当、零部件损坏或松动等。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发动机异响产生的原因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发动机异响检测方法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通过听觉感知发动机异响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听诊法是通过听觉感知发动机异响的一种常用方法。技术人员使用听诊器或耳朵直接贴近发动机部位，仔细辨别异响的音调和频率，以确定异响的来源和性质。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26" r="291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通过振动检测设备检测发动机振动信号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振动分析法是通过振动检测设备来检测发动机的振动信号。技术人员使用振动分析仪或加速度计等设备，采集发动机的振动数据，并对其进行分析和处理，以识别和诊断异响故障。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振动分析法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通过噪声测量设备检测发动机噪声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噪声分析法是通过噪声测量设备来检测发动机的噪声水平。技术人员使用声级计或噪声分析仪等设备，采集发动机的噪声数据，并对其进行分析和处理，以识别和诊断异响故障。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https://d.book118.com/196115230111010032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2024-08-31T12:10:14.059</cp:lastPrinted>
  <dcterms:created xsi:type="dcterms:W3CDTF">2024-08-31T04:10:14Z</dcterms:created>
  <dcterms:modified xsi:type="dcterms:W3CDTF">2024-08-31T04:10:15Z</dcterms:modified>
</cp:coreProperties>
</file>