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7ADD56-44A4-41FF-975C-BF063AAEAE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758768-2AF9-4BBC-9266-3D90513BBC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003CEA-F6CE-443B-8042-7020D70A8B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D40D0A-0B7B-4F21-BB6D-45A25F0C34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B38348-4CB4-4A66-9443-5AA863348A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966CAB-AB6C-444B-8075-18A9B91EA8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39B106-D103-4657-A469-682DA665E9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922607-12FE-43E2-8062-F0B9619B7D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E887BD-48D1-41BC-8049-7EABECD9AC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F1A5D4-D2BE-4EAD-B6A0-56F32FE5B3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AEB05A-B1F1-417D-AA10-FFA28C9FCE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612205001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微软雅黑" panose="020b0503020204020204" charset="-122"/>
                <a:ea typeface="微软雅黑" panose="020b0503020204020204" charset="-122"/>
                <a:cs typeface="微软雅黑" panose="020b0503020204020204" charset="-122"/>
              </a:rPr>
              <a:t>《网易严选配送管理》</a:t>
            </a:r>
            <a:endParaRPr lang="en-US" sz="5175" b="1">
              <a:solidFill>
                <a:schemeClr val="l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微软雅黑" panose="020b0503020204020204" charset="-122"/>
                <a:ea typeface="微软雅黑" panose="020b0503020204020204" charset="-122"/>
                <a:cs typeface="微软雅黑" panose="020b0503020204020204" charset="-122"/>
              </a:rPr>
              <a:t>2024-01-20</a:t>
            </a:r>
            <a:endParaRPr lang="en-US" sz="2025">
              <a:solidFill>
                <a:schemeClr val="l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微软雅黑" panose="020b0503020204020204" charset="-122"/>
                <a:ea typeface="微软雅黑" panose="020b0503020204020204" charset="-122"/>
                <a:cs typeface="微软雅黑" panose="020b0503020204020204" charset="-122"/>
              </a:rPr>
              <a:t>汇报人：AA</a:t>
            </a:r>
            <a:endParaRPr lang="en-US" sz="2025">
              <a:solidFill>
                <a:schemeClr val="l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微软雅黑" panose="020b0503020204020204" charset="-122"/>
                <a:ea typeface="微软雅黑" panose="020b0503020204020204" charset="-122"/>
                <a:cs typeface="微软雅黑" panose="020b0503020204020204" charset="-122"/>
              </a:rPr>
              <a:t>contents</a:t>
            </a:r>
            <a:endParaRPr lang="en-US" sz="12300">
              <a:solidFill>
                <a:srgbClr val="FFFFFF">
                  <a:alpha val="46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微软雅黑" panose="020b0503020204020204" charset="-122"/>
                <a:ea typeface="微软雅黑" panose="020b0503020204020204" charset="-122"/>
                <a:cs typeface="微软雅黑" panose="020b0503020204020204" charset="-122"/>
              </a:rPr>
              <a:t>目录</a:t>
            </a:r>
            <a:endParaRPr lang="en-US" sz="92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配送管理概述</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配送网络规划与优化</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库存管理与预测分析</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运输合作伙伴选择与协同</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最后一公里服务提升策略</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绿色低碳配送体系建设</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总结与展望</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微软雅黑" panose="020b0503020204020204" charset="-122"/>
                <a:ea typeface="微软雅黑" panose="020b0503020204020204" charset="-122"/>
                <a:cs typeface="微软雅黑" panose="020b0503020204020204" charset="-122"/>
              </a:rPr>
              <a:t>CHAPTER</a:t>
            </a:r>
            <a:endParaRPr lang="en-US" sz="7650" b="1">
              <a:solidFill>
                <a:schemeClr val="accent1">
                  <a:lumMod val="60000"/>
                  <a:lumOff val="40000"/>
                  <a:alpha val="25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微软雅黑" panose="020b0503020204020204" charset="-122"/>
                <a:ea typeface="微软雅黑" panose="020b0503020204020204" charset="-122"/>
                <a:cs typeface="微软雅黑" panose="020b0503020204020204" charset="-122"/>
              </a:rPr>
              <a:t>配送管理概述</a:t>
            </a:r>
            <a:endParaRPr lang="en-US" sz="3825" b="1">
              <a:solidFill>
                <a:schemeClr val="l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微软雅黑" panose="020b0503020204020204" charset="-122"/>
                <a:ea typeface="微软雅黑" panose="020b0503020204020204" charset="-122"/>
                <a:cs typeface="微软雅黑" panose="020b0503020204020204" charset="-122"/>
              </a:rPr>
              <a:t>01</a:t>
            </a:r>
            <a:endParaRPr lang="en-US" sz="7650" b="1">
              <a:solidFill>
                <a:schemeClr val="lt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配送管理定义</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配送管理是指对商品从供应商到最终消费者的整个流通过程进行计划、组织、协调和控制，以实现商品快速、准确、安全、低成本地送达客户手中的一系列活动。</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配送管理目标</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提高配送效率，降低配送成本，优化配送服务，提升客户满意度。</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配送管理定义与目标</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提升客户满意度</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快速、准确、安全的配送服务能够提高客户满意度，增强客户对品牌的信任度和忠诚度。</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降低运营成本</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通过优化配送路线、提高装载率、减少退货等方式，可以降低企业的运营成本，提高企业的盈利能力。</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保障供应链顺畅</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配送管理是供应链管理的重要组成部分，它确保了商品在供应链中的顺畅流动，避免了因配送问题导致的供应链中断。</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10" name="Picture 10"/>
          <p:cNvPicPr>
            <a:picLocks noChangeAspect="1"/>
          </p:cNvPicPr>
          <p:nvPr/>
        </p:nvPicPr>
        <p:blipFill>
          <a:blip r:embed="rId2"/>
          <a:srcRect l="8125" r="81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配送管理重要性</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网易严选配送管理现状及挑战</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网易严选作为国内知名的电商平台，其配送管理已经形成了一套相对完善的体系。通过与多家知名物流公司合作，实现了商品的快速配送和全覆盖。同时，网易严选还建立了自己的仓储和物流系统，以确保商品的质量和配送效率。</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现状</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然而，随着电商市场的竞争日益激烈和消费者需求的不断变化，网易严选在配送管理方面也面临着一些挑战。例如，如何进一步提高配送效率以满足消费者对速度的追求；如何降低配送成本以保持价格竞争力；如何优化退货流程以减少不必要的浪费等。为了解决这些问题，网易严选需要不断创新和改进其配送管理策略。</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挑战</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微软雅黑" panose="020b0503020204020204" charset="-122"/>
                <a:ea typeface="微软雅黑" panose="020b0503020204020204" charset="-122"/>
                <a:cs typeface="微软雅黑" panose="020b0503020204020204" charset="-122"/>
              </a:rPr>
              <a:t>CHAPTER</a:t>
            </a:r>
            <a:endParaRPr lang="en-US" sz="7650" b="1">
              <a:solidFill>
                <a:schemeClr val="accent1">
                  <a:lumMod val="60000"/>
                  <a:lumOff val="40000"/>
                  <a:alpha val="25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微软雅黑" panose="020b0503020204020204" charset="-122"/>
                <a:ea typeface="微软雅黑" panose="020b0503020204020204" charset="-122"/>
                <a:cs typeface="微软雅黑" panose="020b0503020204020204" charset="-122"/>
              </a:rPr>
              <a:t>配送网络规划与优化</a:t>
            </a:r>
            <a:endParaRPr lang="en-US" sz="3825" b="1">
              <a:solidFill>
                <a:schemeClr val="l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微软雅黑" panose="020b0503020204020204" charset="-122"/>
                <a:ea typeface="微软雅黑" panose="020b0503020204020204" charset="-122"/>
                <a:cs typeface="微软雅黑" panose="020b0503020204020204" charset="-122"/>
              </a:rPr>
              <a:t>02</a:t>
            </a:r>
            <a:endParaRPr lang="en-US" sz="7650" b="1">
              <a:solidFill>
                <a:schemeClr val="lt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容量规划</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预测未来业务需求，合理规划配送中心的容量，避免空间浪费或不足的情况发生。</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地理位置分析</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选择交通便利、地理位置优越的区域作为配送中心，以降低运输成本和提高配送效率。</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设施规划</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根据业务需求，合理规划配送中心的设施布局，包括仓储区、分拣区、装卸区等，确保各功能区高效协同运作。</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配送中心选址及布局规划</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1</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3</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利用先进的路线规划算法，根据订单量、交通状况等因素，实时优化配送路线，减少运输时间和成本。</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路线规划</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通过智能调度系统，实时监控配送员的位置和状态，根据实际需求灵活调整配送任务，提高配送效率。</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实时调度</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结合不同运输方式的优势，如陆运、空运等，实现多式联运，提高运输效率和质量。</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多式联运</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运输路线优化与实时调度</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3159" r="13159"/>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20" r="22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大数据分析</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人工智能</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物联网技术</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自动驾驶技术</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先进技术在配送网络中的应用</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运用大数据技术，对配送网络中的海量数据进行分析和挖掘，发现潜在问题并优化配送策略。</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通过物联网技术，实现对配送车辆、货物等实时监控和追踪，提高配送过程的透明度和可控性。</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应用人工智能技术，实现智能排程、智能调度等，提高配送网络的智能化水平。</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探索和应用自动驾驶技术，提高配送车辆的行驶安全和效率，降低人力成本。</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微软雅黑" panose="020b0503020204020204" charset="-122"/>
                <a:ea typeface="微软雅黑" panose="020b0503020204020204" charset="-122"/>
                <a:cs typeface="微软雅黑" panose="020b0503020204020204" charset="-122"/>
              </a:rPr>
              <a:t>CHAPTER</a:t>
            </a:r>
            <a:endParaRPr lang="en-US" sz="7650" b="1">
              <a:solidFill>
                <a:schemeClr val="accent1">
                  <a:lumMod val="60000"/>
                  <a:lumOff val="40000"/>
                  <a:alpha val="25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微软雅黑" panose="020b0503020204020204" charset="-122"/>
                <a:ea typeface="微软雅黑" panose="020b0503020204020204" charset="-122"/>
                <a:cs typeface="微软雅黑" panose="020b0503020204020204" charset="-122"/>
              </a:rPr>
              <a:t>库存管理与预测分析</a:t>
            </a:r>
            <a:endParaRPr lang="en-US" sz="3825" b="1">
              <a:solidFill>
                <a:schemeClr val="l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微软雅黑" panose="020b0503020204020204" charset="-122"/>
                <a:ea typeface="微软雅黑" panose="020b0503020204020204" charset="-122"/>
                <a:cs typeface="微软雅黑" panose="020b0503020204020204" charset="-122"/>
              </a:rPr>
              <a:t>03</a:t>
            </a:r>
            <a:endParaRPr lang="en-US" sz="7650" b="1">
              <a:solidFill>
                <a:schemeClr val="lt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4292" b="14292"/>
          <a:stretch>
            <a:fillRect/>
          </a:stretch>
        </p:blipFill>
        <p:spPr>
          <a:xfrm>
            <a:off x="454963" y="1569535"/>
            <a:ext cx="4219249" cy="4219248"/>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安全库存量的计算</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根据历史销售数据、采购周期、市场需求波动等因素，合理设定安全库存水平，确保产品供应稳定性。</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补货策略的制定</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基于实时库存监控，制定灵活的补货策略，包括定期补货、按需补货等，以优化库存结构并降低缺货风险。</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库存周转率的提升</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通过提高产品销售量、优化采购策略等方式，加速库存周转，降低库存成本。</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安全库存设置及补货策略制定</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因果分析法</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分析影响市场需求的因素，如季节、促销活动、竞争对手等，建立因果关系模型，预测需求变化。</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人工智能与机器学习</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应用先进的机器学习算法，对历史销售数据进行深度挖掘，实现精准需求预测。</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时间序列分析法</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利用历史销售数据，构建时间序列模型，预测未来市场需求趋势。</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34155" r="34155"/>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需求预测方法及应用实例</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123" r="112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采用自动化货架、机器人等设备，实现货物自动存取，提高仓储效率。</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自动化存储设备</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实时库存管理</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智能化配送计划</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仓储数据分析与优化</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通过物联网技术，对库存进行实时监控，确保数据准确性。</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基于大数据分析，制定智能化配送计划，优化配送路线和车辆调度，降低运输成本。</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运用数据挖掘和分析技术，对仓储数据进行深度分析，发现潜在问题并提出优化建议。</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智能仓储管理系统介绍</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微软雅黑" panose="020b0503020204020204" charset="-122"/>
                <a:ea typeface="微软雅黑" panose="020b0503020204020204" charset="-122"/>
                <a:cs typeface="微软雅黑" panose="020b0503020204020204" charset="-122"/>
              </a:rPr>
              <a:t>CHAPTER</a:t>
            </a:r>
            <a:endParaRPr lang="en-US" sz="7650" b="1">
              <a:solidFill>
                <a:schemeClr val="accent1">
                  <a:lumMod val="60000"/>
                  <a:lumOff val="40000"/>
                  <a:alpha val="25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微软雅黑" panose="020b0503020204020204" charset="-122"/>
                <a:ea typeface="微软雅黑" panose="020b0503020204020204" charset="-122"/>
                <a:cs typeface="微软雅黑" panose="020b0503020204020204" charset="-122"/>
              </a:rPr>
              <a:t>运输合作伙伴选择与协同</a:t>
            </a:r>
            <a:endParaRPr lang="en-US" sz="3825" b="1">
              <a:solidFill>
                <a:schemeClr val="l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微软雅黑" panose="020b0503020204020204" charset="-122"/>
                <a:ea typeface="微软雅黑" panose="020b0503020204020204" charset="-122"/>
                <a:cs typeface="微软雅黑" panose="020b0503020204020204" charset="-122"/>
              </a:rPr>
              <a:t>04</a:t>
            </a:r>
            <a:endParaRPr lang="en-US" sz="7650" b="1">
              <a:solidFill>
                <a:schemeClr val="lt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https://d.book118.com/196122050010010042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2024-09-09T06:07:12.135</cp:lastPrinted>
  <dcterms:created xsi:type="dcterms:W3CDTF">2024-09-08T22:07:12Z</dcterms:created>
  <dcterms:modified xsi:type="dcterms:W3CDTF">2024-09-08T22:07:14Z</dcterms:modified>
</cp:coreProperties>
</file>