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0FA62-8B58-4461-8E39-56D83D23C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A3C7F-3E8B-4523-8022-CF4F9F495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D6C9C-E315-4119-83C1-92844579A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D07EB-8B20-4537-AFDF-7E664292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76DC2F-5396-45C7-B258-565AC1BBD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1B228-7DC5-40E1-93D5-EDE9617DA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3C869-5320-40E4-8768-1D4C20FF9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50F59-8984-462A-A63D-ED0CE3D6B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C2377-FEA2-4610-85D3-4009F954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1FE7F-2FD2-426F-9DBB-F314354CE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705CF-39C1-4931-9A9D-6FA452E8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2410013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发展与合作说课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课程评价与反馈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资源拓展与推荐阅读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当前国际形势与发展趋势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全球化进程加速，国际合作与竞争并存，对人才提出更高要求。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教育改革与发展需求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培养具有国际视野、跨文化沟通能力和创新精神的复合型人才。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学科建设与课程整合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加强学科交叉融合，推动课程创新，提高人才培养质量。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增强学生对全球问题的关注度和责任感，培养国际主义精神和人类命运共同体意识。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掌握国际发展与合作的基本理论、政策和实践，了解国际组织与多边机制。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培养学生独立思考、团队协作、批判性思维和创新能力，提高跨文化沟通能力。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能力层面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学生能够运用所学知识分析国际发展与合作的实际问题，提出解决方案并付诸实践；同时，提高学生的跨文化沟通能力和团队协作精神。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知识层面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学生能够系统掌握国际发展与合作的核心概念和理论体系，了解国际发展援助、全球治理、南南合作等方面的知识。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素质层面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通过课程学习，培养学生的全球视野和跨文化敏感度，增强其创新意识和批判性思维能力。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917" r="10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预期学习成果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强调国家间的相互依存和共同利益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各国在发展过程中应相互合作，实现互利共赢，促进全球共同繁荣。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倡导开放、包容、普惠、平衡、共赢的新型国际关系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推动建设开放型世界经济，促进贸易和投资自由化便利化，反对保护主义，加强全球经济治理。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在追求经济发展的同时，注重环境保护和社会公正，实现经济、社会和环境的协调发展。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发展与合作基本理念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国际合作的形式与机制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介绍国际合作的各种形式，如政治对话、经贸合作、文化交流等，以及国际合作的重要机制和组织。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可持续发展战略与实践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阐述可持续发展的基本理念和战略，介绍各国在可持续发展方面的实践和经验。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发展与合作的概念及其关系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阐述发展与合作的基本含义，分析二者之间的紧密联系和相互促进关系。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启发式教学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案例教学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通过提问、讨论等方式引导学生主动思考，激发学生的学习兴趣和探究欲望。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结合具体案例，分析发展与合作的实际问题，培养学生的分析问题和解决问题的能力。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利用多媒体课件、视频等教学资源，丰富教学内容，提高教学效果。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组织学生进行社会调查、实地考察等实践活动，增强学生的实践能力和社会责任感。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课堂互动与讨论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按照学生的兴趣、能力等因素进行合理分组，确保每个小组内成员具有多样性和互补性。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讨论主题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结合课程内容，设计具有探讨价值的主题，引导学生进行深入讨论和思考。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鼓励学生在小组内充分发表观点，倾听他人意见，形成思想碰撞和交融。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小组讨论与交流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创设宽松、自由的课堂氛围，让学生敢于提出问题，表达自己的疑惑。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针对学生的问题，教师采用启发式、引导式等方法进行解答，帮助学生理清思路。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教师答疑策略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对于重要问题，教师可以进行适当拓展和延伸，引导学生进行深入探究。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提问与答疑环节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https://d.book118.com/196124100131010052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2024-09-19T00:00:34.959</cp:lastPrinted>
  <dcterms:created xsi:type="dcterms:W3CDTF">2024-09-18T16:00:34Z</dcterms:created>
  <dcterms:modified xsi:type="dcterms:W3CDTF">2024-09-18T16:00:37Z</dcterms:modified>
</cp:coreProperties>
</file>