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79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2.wmf" /><Relationship Id="rId2" Type="http://schemas.openxmlformats.org/officeDocument/2006/relationships/image" Target="../media/image33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4.wmf" /><Relationship Id="rId2" Type="http://schemas.openxmlformats.org/officeDocument/2006/relationships/image" Target="../media/image35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6.wmf" /><Relationship Id="rId2" Type="http://schemas.openxmlformats.org/officeDocument/2006/relationships/image" Target="../media/image37.wmf" /><Relationship Id="rId3" Type="http://schemas.openxmlformats.org/officeDocument/2006/relationships/image" Target="../media/image38.wmf" /><Relationship Id="rId4" Type="http://schemas.openxmlformats.org/officeDocument/2006/relationships/image" Target="../media/image39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0.wmf" /><Relationship Id="rId2" Type="http://schemas.openxmlformats.org/officeDocument/2006/relationships/image" Target="../media/image41.wmf" /><Relationship Id="rId3" Type="http://schemas.openxmlformats.org/officeDocument/2006/relationships/image" Target="../media/image42.wmf" /><Relationship Id="rId4" Type="http://schemas.openxmlformats.org/officeDocument/2006/relationships/image" Target="../media/image43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.xm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7.xml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9.xml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1.xml" /><Relationship Id="rId3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2.xml" /><Relationship Id="rId3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60.xml" /><Relationship Id="rId11" Type="http://schemas.openxmlformats.org/officeDocument/2006/relationships/tags" Target="../tags/tag6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46D05-1B33-4B24-A62A-40CFFBA0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1CF22-3F03-4489-BFB7-1A9A6A56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61BFF-1CC8-40A2-87A1-7BEC45784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C664F-88D7-413E-9BC1-0AB6C106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E5826-AC02-44D2-8515-1D3579BEF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A2F44-4EDA-4E1E-A274-26AB11FE9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0F5A7-0CAB-4114-B26A-BB414A2EF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38E4C-3390-474D-8635-AD098384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0E2A8-CDF5-4B3C-8C45-4A1F2527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0178B-DE6D-4C12-972F-461836170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9F753-7432-43C7-BAFE-0C1086B60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形用户界面, 应用程序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idx="1" hasCustomPrompt="1"/>
            <p:custDataLst>
              <p:tags r:id="rId3"/>
            </p:custDataLst>
          </p:nvPr>
        </p:nvSpPr>
        <p:spPr>
          <a:xfrm>
            <a:off x="4994501" y="2801289"/>
            <a:ext cx="6753225" cy="1122924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20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2" hasCustomPrompt="1"/>
            <p:custDataLst>
              <p:tags r:id="rId4"/>
            </p:custDataLst>
          </p:nvPr>
        </p:nvSpPr>
        <p:spPr>
          <a:xfrm>
            <a:off x="8290695" y="1873021"/>
            <a:ext cx="3326400" cy="906496"/>
          </a:xfrm>
          <a:noFill/>
        </p:spPr>
        <p:txBody>
          <a:bodyPr vert="horz" wrap="square" lIns="101600" tIns="0" rIns="82550" bIns="0" rtlCol="0" anchor="b" anchorCtr="0">
            <a:normAutofit/>
          </a:bodyPr>
          <a:lstStyle>
            <a:lvl1pPr marL="0" marR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形用户界面, 应用程序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标题 1"/>
          <p:cNvSpPr>
            <a:spLocks noGrp="1"/>
          </p:cNvSpPr>
          <p:nvPr>
            <p:ph type="ctrTitle" idx="1" hasCustomPrompt="1"/>
            <p:custDataLst>
              <p:tags r:id="rId3"/>
            </p:custDataLst>
          </p:nvPr>
        </p:nvSpPr>
        <p:spPr>
          <a:xfrm>
            <a:off x="4770750" y="2863251"/>
            <a:ext cx="4915397" cy="1130935"/>
          </a:xfrm>
          <a:noFill/>
        </p:spPr>
        <p:txBody>
          <a:bodyPr vert="horz" wrap="square" lIns="101600" tIns="38100" rIns="76200" bIns="381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700" b="1" i="0" u="none" strike="noStrike" kern="1200" cap="none" spc="10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形用户界面, 应用程序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1"/>
          <p:cNvSpPr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994501" y="2801289"/>
            <a:ext cx="6753225" cy="1122924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20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文本占位符 2"/>
          <p:cNvSpPr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8290695" y="1873021"/>
            <a:ext cx="3326400" cy="906496"/>
          </a:xfrm>
          <a:noFill/>
        </p:spPr>
        <p:txBody>
          <a:bodyPr vert="horz" wrap="square" lIns="101600" tIns="0" rIns="82550" bIns="0" rtlCol="0" anchor="b" anchorCtr="0">
            <a:normAutofit/>
          </a:bodyPr>
          <a:lstStyle>
            <a:lvl1pPr marL="0" marR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0.xml" /><Relationship Id="rId21" Type="http://schemas.openxmlformats.org/officeDocument/2006/relationships/tags" Target="../tags/tag71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5.png" /><Relationship Id="rId24" Type="http://schemas.openxmlformats.org/officeDocument/2006/relationships/image" Target="../media/image6.png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" name="图片 1073743875" descr="学科网 zxxk.com"/>
          <p:cNvPicPr>
            <a:picLocks noChangeAspect="1"/>
          </p:cNvPicPr>
          <p:nvPr/>
        </p:nvPicPr>
        <p:blipFill>
          <a:blip r:embed="rId24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.xml" /><Relationship Id="rId3" Type="http://schemas.openxmlformats.org/officeDocument/2006/relationships/image" Target="../media/image7.png" /><Relationship Id="rId4" Type="http://schemas.openxmlformats.org/officeDocument/2006/relationships/tags" Target="../tags/tag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wmf" /><Relationship Id="rId11" Type="http://schemas.openxmlformats.org/officeDocument/2006/relationships/tags" Target="../tags/tag84.xml" /><Relationship Id="rId12" Type="http://schemas.openxmlformats.org/officeDocument/2006/relationships/image" Target="../media/image12.wmf" /><Relationship Id="rId13" Type="http://schemas.openxmlformats.org/officeDocument/2006/relationships/tags" Target="../tags/tag85.xml" /><Relationship Id="rId14" Type="http://schemas.openxmlformats.org/officeDocument/2006/relationships/image" Target="../media/image13.wmf" /><Relationship Id="rId15" Type="http://schemas.openxmlformats.org/officeDocument/2006/relationships/tags" Target="../tags/tag86.xml" /><Relationship Id="rId16" Type="http://schemas.openxmlformats.org/officeDocument/2006/relationships/image" Target="../media/image14.wmf" /><Relationship Id="rId17" Type="http://schemas.openxmlformats.org/officeDocument/2006/relationships/tags" Target="../tags/tag87.xml" /><Relationship Id="rId18" Type="http://schemas.openxmlformats.org/officeDocument/2006/relationships/image" Target="../media/image15.wmf" /><Relationship Id="rId19" Type="http://schemas.openxmlformats.org/officeDocument/2006/relationships/tags" Target="../tags/tag88.xml" /><Relationship Id="rId2" Type="http://schemas.openxmlformats.org/officeDocument/2006/relationships/tags" Target="../tags/tag79.xml" /><Relationship Id="rId20" Type="http://schemas.openxmlformats.org/officeDocument/2006/relationships/image" Target="../media/image16.wmf" /><Relationship Id="rId21" Type="http://schemas.openxmlformats.org/officeDocument/2006/relationships/tags" Target="../tags/tag89.xml" /><Relationship Id="rId22" Type="http://schemas.openxmlformats.org/officeDocument/2006/relationships/image" Target="../media/image17.wmf" /><Relationship Id="rId23" Type="http://schemas.openxmlformats.org/officeDocument/2006/relationships/tags" Target="../tags/tag90.xml" /><Relationship Id="rId24" Type="http://schemas.openxmlformats.org/officeDocument/2006/relationships/image" Target="../media/image18.wmf" /><Relationship Id="rId25" Type="http://schemas.openxmlformats.org/officeDocument/2006/relationships/tags" Target="../tags/tag91.xml" /><Relationship Id="rId26" Type="http://schemas.openxmlformats.org/officeDocument/2006/relationships/image" Target="../media/image19.wmf" /><Relationship Id="rId27" Type="http://schemas.openxmlformats.org/officeDocument/2006/relationships/tags" Target="../tags/tag92.xml" /><Relationship Id="rId28" Type="http://schemas.openxmlformats.org/officeDocument/2006/relationships/tags" Target="../tags/tag93.xml" /><Relationship Id="rId29" Type="http://schemas.openxmlformats.org/officeDocument/2006/relationships/tags" Target="../tags/tag94.xml" /><Relationship Id="rId3" Type="http://schemas.openxmlformats.org/officeDocument/2006/relationships/tags" Target="../tags/tag80.xml" /><Relationship Id="rId4" Type="http://schemas.openxmlformats.org/officeDocument/2006/relationships/image" Target="../media/image8.wmf" /><Relationship Id="rId5" Type="http://schemas.openxmlformats.org/officeDocument/2006/relationships/tags" Target="../tags/tag81.xml" /><Relationship Id="rId6" Type="http://schemas.openxmlformats.org/officeDocument/2006/relationships/image" Target="../media/image9.wmf" /><Relationship Id="rId7" Type="http://schemas.openxmlformats.org/officeDocument/2006/relationships/tags" Target="../tags/tag82.xml" /><Relationship Id="rId8" Type="http://schemas.openxmlformats.org/officeDocument/2006/relationships/image" Target="../media/image10.wmf" /><Relationship Id="rId9" Type="http://schemas.openxmlformats.org/officeDocument/2006/relationships/tags" Target="../tags/tag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3.wmf" /><Relationship Id="rId11" Type="http://schemas.openxmlformats.org/officeDocument/2006/relationships/tags" Target="../tags/tag100.xml" /><Relationship Id="rId12" Type="http://schemas.openxmlformats.org/officeDocument/2006/relationships/image" Target="../media/image24.wmf" /><Relationship Id="rId13" Type="http://schemas.openxmlformats.org/officeDocument/2006/relationships/tags" Target="../tags/tag101.xml" /><Relationship Id="rId14" Type="http://schemas.openxmlformats.org/officeDocument/2006/relationships/image" Target="../media/image9.wmf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image" Target="../media/image20.wmf" /><Relationship Id="rId5" Type="http://schemas.openxmlformats.org/officeDocument/2006/relationships/tags" Target="../tags/tag97.xml" /><Relationship Id="rId6" Type="http://schemas.openxmlformats.org/officeDocument/2006/relationships/image" Target="../media/image21.wmf" /><Relationship Id="rId7" Type="http://schemas.openxmlformats.org/officeDocument/2006/relationships/tags" Target="../tags/tag98.xml" /><Relationship Id="rId8" Type="http://schemas.openxmlformats.org/officeDocument/2006/relationships/image" Target="../media/image22.wmf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wmf" /><Relationship Id="rId11" Type="http://schemas.openxmlformats.org/officeDocument/2006/relationships/tags" Target="../tags/tag109.xml" /><Relationship Id="rId12" Type="http://schemas.openxmlformats.org/officeDocument/2006/relationships/image" Target="../media/image10.wmf" /><Relationship Id="rId13" Type="http://schemas.openxmlformats.org/officeDocument/2006/relationships/tags" Target="../tags/tag110.xml" /><Relationship Id="rId14" Type="http://schemas.openxmlformats.org/officeDocument/2006/relationships/image" Target="../media/image11.wmf" /><Relationship Id="rId15" Type="http://schemas.openxmlformats.org/officeDocument/2006/relationships/tags" Target="../tags/tag111.xml" /><Relationship Id="rId16" Type="http://schemas.openxmlformats.org/officeDocument/2006/relationships/image" Target="../media/image12.wmf" /><Relationship Id="rId17" Type="http://schemas.openxmlformats.org/officeDocument/2006/relationships/tags" Target="../tags/tag112.xml" /><Relationship Id="rId18" Type="http://schemas.openxmlformats.org/officeDocument/2006/relationships/image" Target="../media/image13.wmf" /><Relationship Id="rId19" Type="http://schemas.openxmlformats.org/officeDocument/2006/relationships/tags" Target="../tags/tag113.xml" /><Relationship Id="rId2" Type="http://schemas.openxmlformats.org/officeDocument/2006/relationships/image" Target="../media/image25.emf" /><Relationship Id="rId20" Type="http://schemas.openxmlformats.org/officeDocument/2006/relationships/image" Target="../media/image15.wmf" /><Relationship Id="rId21" Type="http://schemas.openxmlformats.org/officeDocument/2006/relationships/tags" Target="../tags/tag114.xml" /><Relationship Id="rId22" Type="http://schemas.openxmlformats.org/officeDocument/2006/relationships/image" Target="../media/image16.wmf" /><Relationship Id="rId23" Type="http://schemas.openxmlformats.org/officeDocument/2006/relationships/tags" Target="../tags/tag115.xml" /><Relationship Id="rId24" Type="http://schemas.openxmlformats.org/officeDocument/2006/relationships/image" Target="../media/image17.wmf" /><Relationship Id="rId25" Type="http://schemas.openxmlformats.org/officeDocument/2006/relationships/tags" Target="../tags/tag116.xml" /><Relationship Id="rId26" Type="http://schemas.openxmlformats.org/officeDocument/2006/relationships/image" Target="../media/image18.wmf" /><Relationship Id="rId27" Type="http://schemas.openxmlformats.org/officeDocument/2006/relationships/tags" Target="../tags/tag117.xml" /><Relationship Id="rId28" Type="http://schemas.openxmlformats.org/officeDocument/2006/relationships/image" Target="../media/image21.wmf" /><Relationship Id="rId29" Type="http://schemas.openxmlformats.org/officeDocument/2006/relationships/tags" Target="../tags/tag118.xml" /><Relationship Id="rId3" Type="http://schemas.openxmlformats.org/officeDocument/2006/relationships/tags" Target="../tags/tag105.xml" /><Relationship Id="rId30" Type="http://schemas.openxmlformats.org/officeDocument/2006/relationships/image" Target="../media/image22.wmf" /><Relationship Id="rId31" Type="http://schemas.openxmlformats.org/officeDocument/2006/relationships/tags" Target="../tags/tag119.xml" /><Relationship Id="rId32" Type="http://schemas.openxmlformats.org/officeDocument/2006/relationships/image" Target="../media/image23.wmf" /><Relationship Id="rId33" Type="http://schemas.openxmlformats.org/officeDocument/2006/relationships/tags" Target="../tags/tag120.xml" /><Relationship Id="rId34" Type="http://schemas.openxmlformats.org/officeDocument/2006/relationships/image" Target="../media/image24.wmf" /><Relationship Id="rId35" Type="http://schemas.openxmlformats.org/officeDocument/2006/relationships/tags" Target="../tags/tag121.xml" /><Relationship Id="rId36" Type="http://schemas.openxmlformats.org/officeDocument/2006/relationships/image" Target="../media/image27.wmf" /><Relationship Id="rId37" Type="http://schemas.openxmlformats.org/officeDocument/2006/relationships/tags" Target="../tags/tag122.xml" /><Relationship Id="rId38" Type="http://schemas.openxmlformats.org/officeDocument/2006/relationships/image" Target="../media/image28.wmf" /><Relationship Id="rId39" Type="http://schemas.openxmlformats.org/officeDocument/2006/relationships/tags" Target="../tags/tag123.xml" /><Relationship Id="rId4" Type="http://schemas.openxmlformats.org/officeDocument/2006/relationships/image" Target="../media/image26.wmf" /><Relationship Id="rId40" Type="http://schemas.openxmlformats.org/officeDocument/2006/relationships/image" Target="../media/image29.wmf" /><Relationship Id="rId41" Type="http://schemas.openxmlformats.org/officeDocument/2006/relationships/tags" Target="../tags/tag124.xml" /><Relationship Id="rId42" Type="http://schemas.openxmlformats.org/officeDocument/2006/relationships/image" Target="../media/image30.wmf" /><Relationship Id="rId43" Type="http://schemas.openxmlformats.org/officeDocument/2006/relationships/tags" Target="../tags/tag125.xml" /><Relationship Id="rId44" Type="http://schemas.openxmlformats.org/officeDocument/2006/relationships/tags" Target="../tags/tag126.xml" /><Relationship Id="rId45" Type="http://schemas.openxmlformats.org/officeDocument/2006/relationships/tags" Target="../tags/tag127.xml" /><Relationship Id="rId46" Type="http://schemas.openxmlformats.org/officeDocument/2006/relationships/image" Target="../media/image31.wmf" /><Relationship Id="rId47" Type="http://schemas.openxmlformats.org/officeDocument/2006/relationships/tags" Target="../tags/tag128.xml" /><Relationship Id="rId48" Type="http://schemas.openxmlformats.org/officeDocument/2006/relationships/image" Target="../media/image19.wmf" /><Relationship Id="rId49" Type="http://schemas.openxmlformats.org/officeDocument/2006/relationships/tags" Target="../tags/tag129.xml" /><Relationship Id="rId5" Type="http://schemas.openxmlformats.org/officeDocument/2006/relationships/tags" Target="../tags/tag106.xml" /><Relationship Id="rId50" Type="http://schemas.openxmlformats.org/officeDocument/2006/relationships/tags" Target="../tags/tag130.xml" /><Relationship Id="rId51" Type="http://schemas.openxmlformats.org/officeDocument/2006/relationships/tags" Target="../tags/tag131.xml" /><Relationship Id="rId52" Type="http://schemas.openxmlformats.org/officeDocument/2006/relationships/tags" Target="../tags/tag132.xml" /><Relationship Id="rId53" Type="http://schemas.openxmlformats.org/officeDocument/2006/relationships/tags" Target="../tags/tag133.xml" /><Relationship Id="rId54" Type="http://schemas.openxmlformats.org/officeDocument/2006/relationships/tags" Target="../tags/tag134.xml" /><Relationship Id="rId55" Type="http://schemas.openxmlformats.org/officeDocument/2006/relationships/tags" Target="../tags/tag135.xml" /><Relationship Id="rId6" Type="http://schemas.openxmlformats.org/officeDocument/2006/relationships/image" Target="../media/image8.wmf" /><Relationship Id="rId7" Type="http://schemas.openxmlformats.org/officeDocument/2006/relationships/tags" Target="../tags/tag107.xml" /><Relationship Id="rId8" Type="http://schemas.openxmlformats.org/officeDocument/2006/relationships/image" Target="../media/image20.wmf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3.wmf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oleObject" Target="../embeddings/oleObject2.bin" TargetMode="Internal" /><Relationship Id="rId14" Type="http://schemas.openxmlformats.org/officeDocument/2006/relationships/image" Target="../media/image33.wmf" /><Relationship Id="rId15" Type="http://schemas.openxmlformats.org/officeDocument/2006/relationships/tags" Target="../tags/tag151.xml" /><Relationship Id="rId16" Type="http://schemas.openxmlformats.org/officeDocument/2006/relationships/vmlDrawing" Target="../drawings/vmlDrawing1.v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image" Target="../media/image12.wmf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oleObject" Target="../embeddings/oleObject1.bin" TargetMode="Internal" /><Relationship Id="rId9" Type="http://schemas.openxmlformats.org/officeDocument/2006/relationships/image" Target="../media/image32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3.bin" TargetMode="Internal" /><Relationship Id="rId11" Type="http://schemas.openxmlformats.org/officeDocument/2006/relationships/image" Target="../media/image34.wmf" /><Relationship Id="rId12" Type="http://schemas.openxmlformats.org/officeDocument/2006/relationships/tags" Target="../tags/tag158.xml" /><Relationship Id="rId13" Type="http://schemas.openxmlformats.org/officeDocument/2006/relationships/oleObject" Target="../embeddings/oleObject4.bin" TargetMode="Internal" /><Relationship Id="rId14" Type="http://schemas.openxmlformats.org/officeDocument/2006/relationships/image" Target="../media/image35.wmf" /><Relationship Id="rId15" Type="http://schemas.openxmlformats.org/officeDocument/2006/relationships/tags" Target="../tags/tag159.xml" /><Relationship Id="rId16" Type="http://schemas.openxmlformats.org/officeDocument/2006/relationships/vmlDrawing" Target="../drawings/vmlDrawing2.v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image" Target="../media/image13.wmf" /><Relationship Id="rId6" Type="http://schemas.openxmlformats.org/officeDocument/2006/relationships/tags" Target="../tags/tag155.xml" /><Relationship Id="rId7" Type="http://schemas.openxmlformats.org/officeDocument/2006/relationships/image" Target="../media/image24.wmf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oleObject" Target="../embeddings/oleObject7.bin" TargetMode="Internal" /><Relationship Id="rId12" Type="http://schemas.openxmlformats.org/officeDocument/2006/relationships/image" Target="../media/image37.wmf" /><Relationship Id="rId13" Type="http://schemas.openxmlformats.org/officeDocument/2006/relationships/tags" Target="../tags/tag166.xml" /><Relationship Id="rId14" Type="http://schemas.openxmlformats.org/officeDocument/2006/relationships/oleObject" Target="../embeddings/oleObject8.bin" TargetMode="Internal" /><Relationship Id="rId15" Type="http://schemas.openxmlformats.org/officeDocument/2006/relationships/image" Target="../media/image38.wmf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oleObject" Target="../embeddings/oleObject9.bin" TargetMode="Internal" /><Relationship Id="rId19" Type="http://schemas.openxmlformats.org/officeDocument/2006/relationships/image" Target="../media/image39.wmf" /><Relationship Id="rId2" Type="http://schemas.openxmlformats.org/officeDocument/2006/relationships/tags" Target="../tags/tag160.xml" /><Relationship Id="rId20" Type="http://schemas.openxmlformats.org/officeDocument/2006/relationships/tags" Target="../tags/tag169.xml" /><Relationship Id="rId21" Type="http://schemas.openxmlformats.org/officeDocument/2006/relationships/vmlDrawing" Target="../drawings/vmlDrawing3.v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36.wmf" /><Relationship Id="rId8" Type="http://schemas.openxmlformats.org/officeDocument/2006/relationships/tags" Target="../tags/tag164.xml" /><Relationship Id="rId9" Type="http://schemas.openxmlformats.org/officeDocument/2006/relationships/oleObject" Target="../embeddings/oleObject6.bin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11.bin" TargetMode="Internal" /><Relationship Id="rId11" Type="http://schemas.openxmlformats.org/officeDocument/2006/relationships/image" Target="../media/image41.wmf" /><Relationship Id="rId12" Type="http://schemas.openxmlformats.org/officeDocument/2006/relationships/tags" Target="../tags/tag176.xml" /><Relationship Id="rId13" Type="http://schemas.openxmlformats.org/officeDocument/2006/relationships/oleObject" Target="../embeddings/oleObject12.bin" TargetMode="Internal" /><Relationship Id="rId14" Type="http://schemas.openxmlformats.org/officeDocument/2006/relationships/image" Target="../media/image42.wmf" /><Relationship Id="rId15" Type="http://schemas.openxmlformats.org/officeDocument/2006/relationships/tags" Target="../tags/tag177.xml" /><Relationship Id="rId16" Type="http://schemas.openxmlformats.org/officeDocument/2006/relationships/oleObject" Target="../embeddings/oleObject13.bin" TargetMode="Internal" /><Relationship Id="rId17" Type="http://schemas.openxmlformats.org/officeDocument/2006/relationships/image" Target="../media/image43.wmf" /><Relationship Id="rId18" Type="http://schemas.openxmlformats.org/officeDocument/2006/relationships/tags" Target="../tags/tag178.xml" /><Relationship Id="rId19" Type="http://schemas.openxmlformats.org/officeDocument/2006/relationships/vmlDrawing" Target="../drawings/vmlDrawing4.v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oleObject" Target="../embeddings/oleObject10.bin" TargetMode="Internal" /><Relationship Id="rId7" Type="http://schemas.openxmlformats.org/officeDocument/2006/relationships/image" Target="../media/image40.wmf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242210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3"/>
          <p:cNvSpPr/>
          <p:nvPr>
            <p:custDataLst>
              <p:tags r:id="rId2"/>
            </p:custDataLst>
          </p:nvPr>
        </p:nvSpPr>
        <p:spPr>
          <a:xfrm>
            <a:off x="5813425" y="2982595"/>
            <a:ext cx="6270625" cy="1122680"/>
          </a:xfrm>
          <a:prstGeom prst="rect">
            <a:avLst/>
          </a:prstGeom>
          <a:noFill/>
        </p:spPr>
        <p:txBody>
          <a:bodyPr vert="horz" wrap="square" lIns="101600" tIns="38100" rIns="76200" bIns="38100" rtlCol="0" anchor="b" anchorCtr="0"/>
          <a:lstStyle>
            <a:defPPr>
              <a:defRPr lang="zh-CN"/>
            </a:defPPr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65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44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单元复习</a:t>
            </a:r>
            <a:endParaRPr lang="en-US" altLang="zh-CN" sz="4400" b="0" kern="0" spc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498340" y="1260475"/>
            <a:ext cx="3386455" cy="537210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400" kern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沪教版六年级第一学期</a:t>
            </a:r>
            <a:endParaRPr lang="zh-CN" altLang="en-US" sz="2400" kern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6" name="标题 3"/>
          <p:cNvSpPr/>
          <p:nvPr>
            <p:custDataLst>
              <p:tags r:id="rId4"/>
            </p:custDataLst>
          </p:nvPr>
        </p:nvSpPr>
        <p:spPr>
          <a:xfrm>
            <a:off x="5976076" y="1879600"/>
            <a:ext cx="4784090" cy="924560"/>
          </a:xfrm>
          <a:prstGeom prst="rect">
            <a:avLst/>
          </a:prstGeo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defPPr>
              <a:defRPr lang="zh-CN"/>
            </a:defPPr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65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第四章</a:t>
            </a:r>
            <a:r>
              <a:rPr lang="en-US" altLang="zh-CN"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圆和扇形</a:t>
            </a:r>
            <a:endParaRPr sz="3600" b="0" kern="0" spc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8" name="直接连接符 7"/>
          <p:cNvCxnSpPr/>
          <p:nvPr>
            <p:custDataLst>
              <p:tags r:id="rId5"/>
            </p:custDataLst>
          </p:nvPr>
        </p:nvCxnSpPr>
        <p:spPr>
          <a:xfrm>
            <a:off x="8394241" y="4105346"/>
            <a:ext cx="3099244" cy="0"/>
          </a:xfrm>
          <a:prstGeom prst="line">
            <a:avLst/>
          </a:prstGeom>
          <a:ln w="28575">
            <a:gradFill flip="none" rotWithShape="1">
              <a:gsLst>
                <a:gs pos="7000">
                  <a:srgbClr val="000000"/>
                </a:gs>
                <a:gs pos="100000">
                  <a:srgbClr val="FFFFFF">
                    <a:alpha val="0"/>
                  </a:srgb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4354830" y="614680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sz="40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教学目标</a:t>
            </a:r>
            <a:endParaRPr lang="zh-CN" sz="40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550035" y="1478915"/>
            <a:ext cx="8946515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sz="2400"/>
              <a:t>了解“</a:t>
            </a:r>
            <a:r>
              <a:rPr lang="zh-CN" sz="2400"/>
              <a:t>圆和扇形</a:t>
            </a:r>
            <a:r>
              <a:rPr sz="2400"/>
              <a:t>”的概念及</a:t>
            </a:r>
            <a:r>
              <a:rPr lang="zh-CN" sz="2400"/>
              <a:t>面积、周长、弧长等计算公式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,</a:t>
            </a:r>
            <a:r>
              <a:rPr lang="zh-CN" sz="2400"/>
              <a:t>能运用公式解决简单的图形周长面积问题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，</a:t>
            </a:r>
            <a:r>
              <a:rPr lang="zh-CN" sz="2400">
                <a:sym typeface="+mn-ea"/>
              </a:rPr>
              <a:t>体会化曲为直的思想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；</a:t>
            </a:r>
            <a:endParaRPr sz="2400"/>
          </a:p>
          <a:p>
            <a:pPr indent="0" fontAlgn="auto">
              <a:lnSpc>
                <a:spcPct val="150000"/>
              </a:lnSpc>
            </a:pPr>
            <a:r>
              <a:rPr 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    (2)</a:t>
            </a:r>
            <a:r>
              <a:rPr sz="2400">
                <a:sym typeface="+mn-ea"/>
              </a:rPr>
              <a:t>通过学生独立思考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、</a:t>
            </a:r>
            <a:r>
              <a:rPr sz="2400">
                <a:sym typeface="+mn-ea"/>
              </a:rPr>
              <a:t>交流合作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，</a:t>
            </a:r>
            <a:r>
              <a:rPr sz="2400">
                <a:sym typeface="+mn-ea"/>
              </a:rPr>
              <a:t>让学生经历主动建构知识体系的过程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，</a:t>
            </a:r>
            <a:r>
              <a:rPr sz="2400">
                <a:sym typeface="+mn-ea"/>
              </a:rPr>
              <a:t>揭示概念之间的内在联系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、</a:t>
            </a:r>
            <a:r>
              <a:rPr sz="2400">
                <a:sym typeface="+mn-ea"/>
              </a:rPr>
              <a:t>渗透发展等数学思想</a:t>
            </a:r>
            <a:r>
              <a:rPr 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.</a:t>
            </a:r>
            <a:endParaRPr lang="en-US" sz="240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671300" y="111760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知识梳理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Rectangle 9"/>
          <p:cNvSpPr/>
          <p:nvPr>
            <p:custDataLst>
              <p:tags r:id="rId3"/>
            </p:custDataLst>
          </p:nvPr>
        </p:nvSpPr>
        <p:spPr>
          <a:xfrm>
            <a:off x="1534795" y="1176020"/>
            <a:ext cx="8064500" cy="645160"/>
          </a:xfrm>
          <a:prstGeom prst="rect">
            <a:avLst/>
          </a:prstGeom>
          <a:noFill/>
          <a:ln w="1905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</a:rPr>
              <a:t>知识点1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</a:rPr>
              <a:t>  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</a:rPr>
              <a:t>线的长度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sym typeface="+mn-ea"/>
              </a:rPr>
              <a:t>     </a:t>
            </a:r>
            <a:endParaRPr lang="en-US" altLang="zh-CN" sz="20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25604" name="图片 2560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736725" y="3014980"/>
            <a:ext cx="1008063" cy="671513"/>
          </a:xfrm>
          <a:prstGeom prst="rect">
            <a:avLst/>
          </a:prstGeom>
          <a:solidFill>
            <a:srgbClr val="CCFFCC"/>
          </a:solidFill>
          <a:ln w="9525">
            <a:noFill/>
          </a:ln>
        </p:spPr>
      </p:pic>
      <p:pic>
        <p:nvPicPr>
          <p:cNvPr id="25606" name="图片 2560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744788" y="2786380"/>
            <a:ext cx="155575" cy="11287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7" name="图片 2560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960688" y="2497455"/>
            <a:ext cx="1098550" cy="568325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</p:pic>
      <p:pic>
        <p:nvPicPr>
          <p:cNvPr id="25608" name="图片 2560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960688" y="3578543"/>
            <a:ext cx="1096962" cy="568325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</p:pic>
      <p:pic>
        <p:nvPicPr>
          <p:cNvPr id="25609" name="图片 25608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897313" y="2422843"/>
            <a:ext cx="1511300" cy="609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10" name="图片 25609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3968750" y="3289618"/>
            <a:ext cx="1223963" cy="1089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11" name="图片 2561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695950" y="1908493"/>
            <a:ext cx="1254125" cy="1254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12" name="图片 25611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53075" y="3651568"/>
            <a:ext cx="1001713" cy="11509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13" name="图片 25612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6705600" y="2526030"/>
            <a:ext cx="838200" cy="1628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14" name="图片 25613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569200" y="3073718"/>
            <a:ext cx="1603375" cy="573087"/>
          </a:xfrm>
          <a:prstGeom prst="rect">
            <a:avLst/>
          </a:prstGeom>
          <a:solidFill>
            <a:srgbClr val="FFCCFF"/>
          </a:solidFill>
          <a:ln w="9525">
            <a:noFill/>
          </a:ln>
        </p:spPr>
      </p:pic>
      <p:pic>
        <p:nvPicPr>
          <p:cNvPr id="25615" name="图片 25614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8901113" y="2797493"/>
            <a:ext cx="1547812" cy="11414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28" name="图片 25627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5840413" y="2838768"/>
            <a:ext cx="1368425" cy="10445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630" name="文本框 25629"/>
          <p:cNvSpPr txBox="1"/>
          <p:nvPr>
            <p:custDataLst>
              <p:tags r:id="rId28"/>
            </p:custDataLst>
          </p:nvPr>
        </p:nvSpPr>
        <p:spPr>
          <a:xfrm>
            <a:off x="1663700" y="4027805"/>
            <a:ext cx="1331913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华文新魏" panose="02010800040101010101" pitchFamily="2" charset="-122"/>
              </a:rPr>
              <a:t>（线）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华文新魏" panose="02010800040101010101" pitchFamily="2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25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25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56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知识梳理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5" name="Rectangle 9"/>
          <p:cNvSpPr/>
          <p:nvPr>
            <p:custDataLst>
              <p:tags r:id="rId3"/>
            </p:custDataLst>
          </p:nvPr>
        </p:nvSpPr>
        <p:spPr>
          <a:xfrm>
            <a:off x="1534795" y="1176020"/>
            <a:ext cx="8064500" cy="645160"/>
          </a:xfrm>
          <a:prstGeom prst="rect">
            <a:avLst/>
          </a:prstGeom>
          <a:noFill/>
          <a:ln w="1905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</a:rPr>
              <a:t>知识点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</a:rPr>
              <a:t>2  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</a:rPr>
              <a:t>面积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sym typeface="+mn-ea"/>
              </a:rPr>
              <a:t>     </a:t>
            </a:r>
            <a:endParaRPr lang="en-US" altLang="zh-CN" sz="20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1353165" y="342836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605" name="Picture 5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2955" y="2944322"/>
            <a:ext cx="989013" cy="658812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16" name="Picture 16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29149" y="2469659"/>
            <a:ext cx="1350963" cy="571500"/>
          </a:xfrm>
          <a:prstGeom prst="rect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17" name="Picture 17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94224" y="3544398"/>
            <a:ext cx="1674813" cy="598487"/>
          </a:xfrm>
          <a:prstGeom prst="rect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18" name="Picture 18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62636" y="2275985"/>
            <a:ext cx="1657350" cy="836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19" name="Picture 19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5648" y="3236423"/>
            <a:ext cx="2305050" cy="99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24" name="Picture 24"/>
          <p:cNvPicPr>
            <a:picLocks noChangeAspect="1" noChangeArrowheads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39059" y="2752235"/>
            <a:ext cx="155575" cy="1128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631" name="Text Box 31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2183023" y="4153285"/>
            <a:ext cx="13319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+mj-ea"/>
                <a:ea typeface="+mj-ea"/>
              </a:rPr>
              <a:t>（面）</a:t>
            </a:r>
            <a:endParaRPr lang="zh-CN" altLang="en-US" sz="2800" b="1">
              <a:solidFill>
                <a:srgbClr val="0000FF"/>
              </a:solidFill>
              <a:latin typeface="+mj-ea"/>
              <a:ea typeface="+mj-ea"/>
            </a:endParaRPr>
          </a:p>
        </p:txBody>
      </p:sp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6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6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5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5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5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5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5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56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6" name="图片 2662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26505" y="3617595"/>
            <a:ext cx="1368425" cy="1368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7" name="图片 2662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440805" y="5267008"/>
            <a:ext cx="1254125" cy="1511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8" name="图片 2662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948940" y="1844040"/>
            <a:ext cx="1008063" cy="671513"/>
          </a:xfrm>
          <a:prstGeom prst="rect">
            <a:avLst/>
          </a:prstGeom>
          <a:solidFill>
            <a:srgbClr val="CCFFCC"/>
          </a:solidFill>
          <a:ln w="9525">
            <a:noFill/>
          </a:ln>
        </p:spPr>
      </p:pic>
      <p:pic>
        <p:nvPicPr>
          <p:cNvPr id="26629" name="图片 26628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367280" y="4800283"/>
            <a:ext cx="989013" cy="658812"/>
          </a:xfrm>
          <a:prstGeom prst="rect">
            <a:avLst/>
          </a:prstGeom>
          <a:solidFill>
            <a:srgbClr val="CCFFCC"/>
          </a:solidFill>
          <a:ln w="9525">
            <a:noFill/>
          </a:ln>
        </p:spPr>
      </p:pic>
      <p:pic>
        <p:nvPicPr>
          <p:cNvPr id="26630" name="图片 26629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3957003" y="1615440"/>
            <a:ext cx="155575" cy="11287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31" name="图片 2663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172903" y="1326515"/>
            <a:ext cx="1098550" cy="568325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</p:pic>
      <p:pic>
        <p:nvPicPr>
          <p:cNvPr id="26632" name="图片 26631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4172903" y="2407603"/>
            <a:ext cx="1096962" cy="568325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</p:pic>
      <p:pic>
        <p:nvPicPr>
          <p:cNvPr id="26633" name="图片 2663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09528" y="1251903"/>
            <a:ext cx="1511300" cy="609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34" name="图片 26633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180965" y="2118678"/>
            <a:ext cx="1223963" cy="1089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36" name="图片 26635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6183630" y="2377758"/>
            <a:ext cx="1001713" cy="11509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37" name="图片 26636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336155" y="1252220"/>
            <a:ext cx="838200" cy="1628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38" name="图片 26637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8199755" y="1799908"/>
            <a:ext cx="1603375" cy="573087"/>
          </a:xfrm>
          <a:prstGeom prst="rect">
            <a:avLst/>
          </a:prstGeom>
          <a:solidFill>
            <a:srgbClr val="FFCCFF"/>
          </a:solidFill>
          <a:ln w="9525">
            <a:noFill/>
          </a:ln>
        </p:spPr>
      </p:pic>
      <p:pic>
        <p:nvPicPr>
          <p:cNvPr id="26639" name="图片 26638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9531668" y="1523683"/>
            <a:ext cx="1547812" cy="11414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40" name="图片 26639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319780" y="4325620"/>
            <a:ext cx="1350963" cy="571500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</p:pic>
      <p:pic>
        <p:nvPicPr>
          <p:cNvPr id="26641" name="图片 26640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3284855" y="5400358"/>
            <a:ext cx="1674813" cy="598487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</p:pic>
      <p:pic>
        <p:nvPicPr>
          <p:cNvPr id="26642" name="图片 26641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2"/>
          <a:stretch>
            <a:fillRect/>
          </a:stretch>
        </p:blipFill>
        <p:spPr>
          <a:xfrm>
            <a:off x="4553268" y="4131945"/>
            <a:ext cx="1657350" cy="8366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43" name="图片 26642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4455160" y="5074603"/>
            <a:ext cx="2305050" cy="9985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44" name="图片 26643"/>
          <p:cNvPicPr>
            <a:picLocks noChangeAspect="1"/>
          </p:cNvPicPr>
          <p:nvPr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8055293" y="5024120"/>
            <a:ext cx="1657350" cy="592138"/>
          </a:xfrm>
          <a:prstGeom prst="rect">
            <a:avLst/>
          </a:prstGeom>
          <a:solidFill>
            <a:srgbClr val="FFCCFF"/>
          </a:solidFill>
          <a:ln w="9525">
            <a:noFill/>
          </a:ln>
        </p:spPr>
      </p:pic>
      <p:pic>
        <p:nvPicPr>
          <p:cNvPr id="26645" name="图片 26644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9496743" y="4746308"/>
            <a:ext cx="1582737" cy="10144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46" name="图片 26645"/>
          <p:cNvPicPr>
            <a:picLocks noChangeAspect="1"/>
          </p:cNvPicPr>
          <p:nvPr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8199755" y="3384233"/>
            <a:ext cx="1655763" cy="592137"/>
          </a:xfrm>
          <a:prstGeom prst="rect">
            <a:avLst/>
          </a:prstGeom>
          <a:solidFill>
            <a:srgbClr val="CCFFFF"/>
          </a:solidFill>
          <a:ln w="9525">
            <a:noFill/>
          </a:ln>
        </p:spPr>
      </p:pic>
      <p:pic>
        <p:nvPicPr>
          <p:cNvPr id="26647" name="图片 26646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9639618" y="3096895"/>
            <a:ext cx="1476375" cy="10747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48" name="图片 26647"/>
          <p:cNvPicPr>
            <a:picLocks noChangeAspect="1"/>
          </p:cNvPicPr>
          <p:nvPr>
            <p:custDataLst>
              <p:tags r:id="rId4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3302318" y="4608195"/>
            <a:ext cx="155575" cy="11287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49" name="图片 2664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407593" y="4492308"/>
            <a:ext cx="838200" cy="1628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50" name="图片 26649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0792143" y="1944370"/>
            <a:ext cx="600075" cy="35290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52" name="图片 26651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6470968" y="1564958"/>
            <a:ext cx="1368425" cy="1044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53" name="图片 26652"/>
          <p:cNvPicPr>
            <a:picLocks noChangeAspect="1"/>
          </p:cNvPicPr>
          <p:nvPr>
            <p:custDataLst>
              <p:tags r:id="rId50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6759893" y="4697095"/>
            <a:ext cx="1325562" cy="10112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6654" name="文本框 26653"/>
          <p:cNvSpPr txBox="1"/>
          <p:nvPr>
            <p:custDataLst>
              <p:tags r:id="rId51"/>
            </p:custDataLst>
          </p:nvPr>
        </p:nvSpPr>
        <p:spPr>
          <a:xfrm>
            <a:off x="2875915" y="2856865"/>
            <a:ext cx="1331913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华文新魏" panose="02010800040101010101" pitchFamily="2" charset="-122"/>
              </a:rPr>
              <a:t>（线）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华文新魏" panose="02010800040101010101" pitchFamily="2" charset="-122"/>
            </a:endParaRPr>
          </a:p>
        </p:txBody>
      </p:sp>
      <p:sp>
        <p:nvSpPr>
          <p:cNvPr id="26655" name="文本框 26654"/>
          <p:cNvSpPr txBox="1"/>
          <p:nvPr>
            <p:custDataLst>
              <p:tags r:id="rId52"/>
            </p:custDataLst>
          </p:nvPr>
        </p:nvSpPr>
        <p:spPr>
          <a:xfrm>
            <a:off x="2438718" y="5849620"/>
            <a:ext cx="1331912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华文新魏" panose="02010800040101010101" pitchFamily="2" charset="-122"/>
              </a:rPr>
              <a:t>（面）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华文新魏" panose="02010800040101010101" pitchFamily="2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53"/>
            </p:custDataLst>
          </p:nvPr>
        </p:nvSpPr>
        <p:spPr>
          <a:xfrm>
            <a:off x="659130" y="42481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知识梳理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6" name="Rectangle 9"/>
          <p:cNvSpPr/>
          <p:nvPr>
            <p:custDataLst>
              <p:tags r:id="rId54"/>
            </p:custDataLst>
          </p:nvPr>
        </p:nvSpPr>
        <p:spPr>
          <a:xfrm>
            <a:off x="1118870" y="979805"/>
            <a:ext cx="3181985" cy="645160"/>
          </a:xfrm>
          <a:prstGeom prst="rect">
            <a:avLst/>
          </a:prstGeom>
          <a:noFill/>
          <a:ln w="1905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</a:rPr>
              <a:t>知识点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</a:rPr>
              <a:t>3 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</a:rPr>
              <a:t>圆和扇形联系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pitchFamily="18" charset="0"/>
                <a:sym typeface="+mn-ea"/>
              </a:rPr>
              <a:t>     </a:t>
            </a:r>
            <a:endParaRPr lang="en-US" altLang="zh-CN" sz="20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5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6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6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6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6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6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文本框 4099"/>
          <p:cNvSpPr txBox="1"/>
          <p:nvPr>
            <p:custDataLst>
              <p:tags r:id="rId2"/>
            </p:custDataLst>
          </p:nvPr>
        </p:nvSpPr>
        <p:spPr>
          <a:xfrm>
            <a:off x="1363980" y="1206818"/>
            <a:ext cx="9290050" cy="52622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</a:rPr>
              <a:t>例题</a:t>
            </a: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</a:rPr>
              <a:t>1 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判断下列说法是否正确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）圆周率随着圆的周长的变化而变化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              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    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）                                                                    </a:t>
            </a: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）圆的直径扩大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倍，它的周长也扩大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倍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    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）如果圆的半径扩大到原来的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倍，那么圆的</a:t>
            </a: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面积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扩大到原来的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倍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                                          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    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</a:t>
            </a: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）圆心角相等，所对的弧的长也相等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.            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    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   </a:t>
            </a: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5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）在所有的扇形中，半径大的面积大，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   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    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 </a:t>
            </a: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半径小的面积小.  </a:t>
            </a: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59130" y="42481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例题讲解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4106" name="文本框 4105"/>
          <p:cNvSpPr txBox="1"/>
          <p:nvPr>
            <p:custDataLst>
              <p:tags r:id="rId4"/>
            </p:custDataLst>
          </p:nvPr>
        </p:nvSpPr>
        <p:spPr>
          <a:xfrm>
            <a:off x="9525953" y="2653030"/>
            <a:ext cx="1368425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50000"/>
              </a:spcBef>
              <a:buClrTx/>
              <a:buSzTx/>
              <a:buFontTx/>
            </a:pPr>
            <a:r>
              <a:rPr lang="en-US" altLang="zh-CN" sz="3200" b="1">
                <a:solidFill>
                  <a:srgbClr val="FF0000"/>
                </a:solidFill>
                <a:latin typeface="+mj-ea"/>
                <a:ea typeface="+mj-ea"/>
                <a:cs typeface="Arial" pitchFamily="34" charset="0"/>
                <a:sym typeface="+mn-ea"/>
              </a:rPr>
              <a:t>√</a:t>
            </a:r>
            <a:endParaRPr lang="en-US" altLang="zh-CN" sz="3200" b="1">
              <a:solidFill>
                <a:srgbClr val="FF0000"/>
              </a:solidFill>
              <a:latin typeface="+mj-ea"/>
              <a:ea typeface="+mj-ea"/>
              <a:cs typeface="Arial" pitchFamily="34" charset="0"/>
              <a:sym typeface="+mn-ea"/>
            </a:endParaRPr>
          </a:p>
        </p:txBody>
      </p:sp>
      <p:sp>
        <p:nvSpPr>
          <p:cNvPr id="4107" name="文本框 4106"/>
          <p:cNvSpPr txBox="1"/>
          <p:nvPr>
            <p:custDataLst>
              <p:tags r:id="rId5"/>
            </p:custDataLst>
          </p:nvPr>
        </p:nvSpPr>
        <p:spPr>
          <a:xfrm>
            <a:off x="9216073" y="1834515"/>
            <a:ext cx="1368425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en-US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×</a:t>
            </a:r>
            <a:endParaRPr lang="en-US" altLang="zh-CN" sz="40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9343073" y="3794760"/>
            <a:ext cx="1368425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en-US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×</a:t>
            </a:r>
            <a:endParaRPr lang="en-US" altLang="zh-CN" sz="40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9285288" y="4387215"/>
            <a:ext cx="1368425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en-US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×</a:t>
            </a:r>
            <a:endParaRPr lang="en-US" altLang="zh-CN" sz="40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9285288" y="5002530"/>
            <a:ext cx="1368425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en-US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×</a:t>
            </a:r>
            <a:endParaRPr lang="en-US" altLang="zh-CN" sz="40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" grpId="0"/>
      <p:bldP spid="4107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文本框 4099"/>
          <p:cNvSpPr txBox="1"/>
          <p:nvPr>
            <p:custDataLst>
              <p:tags r:id="rId2"/>
            </p:custDataLst>
          </p:nvPr>
        </p:nvSpPr>
        <p:spPr>
          <a:xfrm>
            <a:off x="1363980" y="1206818"/>
            <a:ext cx="9290050" cy="33229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</a:rPr>
              <a:t>例题</a:t>
            </a:r>
            <a:r>
              <a:rPr lang="en-US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 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计算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）圆的直径是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米，周长是多少米？面积是多少平方米？</a:t>
            </a: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59130" y="42481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例题讲解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pic>
        <p:nvPicPr>
          <p:cNvPr id="26633" name="图片 2663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091055" y="2762250"/>
            <a:ext cx="2236470" cy="9023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2" name="Text Box 2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726249" y="2952750"/>
            <a:ext cx="1152525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</a:rPr>
              <a:t>解</a:t>
            </a:r>
            <a:endParaRPr lang="en-US" altLang="zh-CN" sz="28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2270760" y="3768725"/>
          <a:ext cx="1805940" cy="5314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8" imgW="571500" imgH="177165" progId="Equation.KSEE3">
                  <p:embed/>
                </p:oleObj>
              </mc:Choice>
              <mc:Fallback>
                <p:oleObj r:id="rId8" imgW="5715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270760" y="3768725"/>
                        <a:ext cx="1805940" cy="5314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5618" name="Picture 18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3955" y="2531110"/>
            <a:ext cx="224409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0" name="对象 9"/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5195570" y="3696018"/>
          <a:ext cx="1926590" cy="60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13" imgW="609600" imgH="203200" progId="Equation.KSEE3">
                  <p:embed/>
                </p:oleObj>
              </mc:Choice>
              <mc:Fallback>
                <p:oleObj r:id="rId13" imgW="6096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195570" y="3696018"/>
                        <a:ext cx="1926590" cy="609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文本框 4099"/>
          <p:cNvSpPr txBox="1"/>
          <p:nvPr>
            <p:custDataLst>
              <p:tags r:id="rId2"/>
            </p:custDataLst>
          </p:nvPr>
        </p:nvSpPr>
        <p:spPr>
          <a:xfrm>
            <a:off x="1363980" y="1206818"/>
            <a:ext cx="9290050" cy="20300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</a:rPr>
              <a:t>例题</a:t>
            </a:r>
            <a:r>
              <a:rPr lang="en-US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 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计算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）扇形的半径为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厘米，圆心角为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120°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，求扇形的面积及扇形所对的弧长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59130" y="42481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例题讲解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0242" name="Text Box 2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003109" y="3474720"/>
            <a:ext cx="1152525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</a:rPr>
              <a:t>解</a:t>
            </a:r>
            <a:endParaRPr lang="en-US" altLang="zh-CN" sz="28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pic>
        <p:nvPicPr>
          <p:cNvPr id="26634" name="图片 2663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777490" y="3081020"/>
            <a:ext cx="1595120" cy="14185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43" name="图片 2664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231130" y="3201988"/>
            <a:ext cx="2305050" cy="99853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2701290" y="4457700"/>
          <a:ext cx="2461895" cy="1365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10" imgW="889000" imgH="584200" progId="Equation.KSEE3">
                  <p:embed/>
                </p:oleObj>
              </mc:Choice>
              <mc:Fallback>
                <p:oleObj r:id="rId10" imgW="889000" imgH="584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701290" y="4457700"/>
                        <a:ext cx="2461895" cy="136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/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5786120" y="4293235"/>
          <a:ext cx="2637790" cy="14249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3" imgW="952500" imgH="609600" progId="Equation.KSEE3">
                  <p:embed/>
                </p:oleObj>
              </mc:Choice>
              <mc:Fallback>
                <p:oleObj r:id="rId13" imgW="952500" imgH="609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786120" y="4293235"/>
                        <a:ext cx="2637790" cy="14249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659130" y="42481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例题讲解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180274" y="2726690"/>
            <a:ext cx="1152525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</a:rPr>
              <a:t>分析</a:t>
            </a:r>
            <a:endParaRPr lang="zh-CN" altLang="en-US" sz="28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363980" y="1109980"/>
            <a:ext cx="9290050" cy="1480185"/>
            <a:chOff x="2148" y="1748"/>
            <a:chExt cx="14630" cy="2331"/>
          </a:xfrm>
        </p:grpSpPr>
        <p:sp>
          <p:nvSpPr>
            <p:cNvPr id="4100" name="文本框 4099"/>
            <p:cNvSpPr txBox="1"/>
            <p:nvPr>
              <p:custDataLst>
                <p:tags r:id="rId4"/>
              </p:custDataLst>
            </p:nvPr>
          </p:nvSpPr>
          <p:spPr>
            <a:xfrm>
              <a:off x="2148" y="1901"/>
              <a:ext cx="14630" cy="217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800" b="1">
                  <a:solidFill>
                    <a:schemeClr val="tx1"/>
                  </a:solidFill>
                  <a:latin typeface="宋体" panose="02010600030101010101" pitchFamily="2" charset="-122"/>
                </a:rPr>
                <a:t>    </a:t>
              </a:r>
              <a:r>
                <a:rPr lang="zh-CN" altLang="en-US" sz="2800" b="1">
                  <a:solidFill>
                    <a:schemeClr val="tx1"/>
                  </a:solidFill>
                  <a:latin typeface="宋体" panose="02010600030101010101" pitchFamily="2" charset="-122"/>
                </a:rPr>
                <a:t>例题</a:t>
              </a:r>
              <a:r>
                <a:rPr lang="en-US" sz="2800" b="1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 </a:t>
              </a:r>
              <a:r>
                <a:rPr lang="zh-CN" altLang="en-US" sz="2800">
                  <a:solidFill>
                    <a:schemeClr val="tx1"/>
                  </a:solidFill>
                  <a:latin typeface="+mj-ea"/>
                  <a:ea typeface="+mj-ea"/>
                  <a:sym typeface="+mn-ea"/>
                </a:rPr>
                <a:t>如果一个扇形的面积是它同半径的圆面积的</a:t>
              </a:r>
              <a:r>
                <a:rPr lang="en-US" altLang="zh-CN" sz="2800">
                  <a:solidFill>
                    <a:schemeClr val="tx1"/>
                  </a:solidFill>
                  <a:latin typeface="+mj-ea"/>
                  <a:ea typeface="+mj-ea"/>
                  <a:sym typeface="+mn-ea"/>
                </a:rPr>
                <a:t>  </a:t>
              </a:r>
              <a:r>
                <a:rPr lang="zh-CN" altLang="en-US" sz="2800">
                  <a:solidFill>
                    <a:schemeClr val="tx1"/>
                  </a:solidFill>
                  <a:latin typeface="+mj-ea"/>
                  <a:ea typeface="+mj-ea"/>
                  <a:sym typeface="+mn-ea"/>
                </a:rPr>
                <a:t>  ，那么这个扇形的圆心角是多少度？</a:t>
              </a:r>
              <a:endPara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aphicFrame>
          <p:nvGraphicFramePr>
            <p:cNvPr id="6" name="对象 5"/>
            <p:cNvGraphicFramePr>
              <a:graphicFrameLocks noChangeAspect="1"/>
            </p:cNvGraphicFramePr>
            <p:nvPr>
              <p:custDataLst>
                <p:tags r:id="rId5"/>
              </p:custDataLst>
            </p:nvPr>
          </p:nvGraphicFramePr>
          <p:xfrm>
            <a:off x="15640" y="1748"/>
            <a:ext cx="610" cy="144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6" imgW="139700" imgH="393700" progId="Equation.KSEE3">
                    <p:embed/>
                  </p:oleObj>
                </mc:Choice>
                <mc:Fallback>
                  <p:oleObj r:id="rId6" imgW="1397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15640" y="1748"/>
                          <a:ext cx="610" cy="144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4" name="组合 13"/>
          <p:cNvGrpSpPr/>
          <p:nvPr/>
        </p:nvGrpSpPr>
        <p:grpSpPr>
          <a:xfrm>
            <a:off x="3113405" y="2444115"/>
            <a:ext cx="5845810" cy="920115"/>
            <a:chOff x="4800" y="4128"/>
            <a:chExt cx="9206" cy="1449"/>
          </a:xfrm>
        </p:grpSpPr>
        <p:sp>
          <p:nvSpPr>
            <p:cNvPr id="9" name="文本框 8"/>
            <p:cNvSpPr txBox="1"/>
            <p:nvPr/>
          </p:nvSpPr>
          <p:spPr>
            <a:xfrm>
              <a:off x="4800" y="4649"/>
              <a:ext cx="9206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 u="sng">
                  <a:solidFill>
                    <a:srgbClr val="FF0000"/>
                  </a:solidFill>
                  <a:latin typeface="+mj-ea"/>
                  <a:ea typeface="+mj-ea"/>
                  <a:sym typeface="+mn-ea"/>
                </a:rPr>
                <a:t>一个扇形的面积是它同半径的圆面积的</a:t>
              </a:r>
              <a:r>
                <a:rPr lang="en-US" altLang="zh-CN" sz="2400" b="1" u="sng">
                  <a:solidFill>
                    <a:srgbClr val="FF0000"/>
                  </a:solidFill>
                  <a:latin typeface="+mj-ea"/>
                  <a:ea typeface="+mj-ea"/>
                  <a:sym typeface="+mn-ea"/>
                </a:rPr>
                <a:t>  </a:t>
              </a:r>
              <a:r>
                <a:rPr lang="zh-CN" altLang="en-US" sz="2400" b="1" u="sng">
                  <a:solidFill>
                    <a:srgbClr val="FF0000"/>
                  </a:solidFill>
                  <a:latin typeface="+mj-ea"/>
                  <a:ea typeface="+mj-ea"/>
                  <a:sym typeface="+mn-ea"/>
                </a:rPr>
                <a:t>  </a:t>
              </a:r>
              <a:endParaRPr lang="zh-CN" altLang="en-US" sz="2400" b="1" u="sng">
                <a:solidFill>
                  <a:srgbClr val="FF0000"/>
                </a:solidFill>
                <a:latin typeface="+mj-ea"/>
                <a:ea typeface="+mj-ea"/>
                <a:sym typeface="+mn-ea"/>
              </a:endParaRPr>
            </a:p>
          </p:txBody>
        </p:sp>
        <p:graphicFrame>
          <p:nvGraphicFramePr>
            <p:cNvPr id="12" name="对象 11"/>
            <p:cNvGraphicFramePr>
              <a:graphicFrameLocks noChangeAspect="1"/>
            </p:cNvGraphicFramePr>
            <p:nvPr>
              <p:custDataLst>
                <p:tags r:id="rId8"/>
              </p:custDataLst>
            </p:nvPr>
          </p:nvGraphicFramePr>
          <p:xfrm>
            <a:off x="13197" y="4128"/>
            <a:ext cx="610" cy="144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9" imgW="139700" imgH="393700" progId="Equation.KSEE3">
                    <p:embed/>
                  </p:oleObj>
                </mc:Choice>
                <mc:Fallback>
                  <p:oleObj r:id="rId9" imgW="1397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13197" y="4128"/>
                          <a:ext cx="610" cy="144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5" name="下箭头 14"/>
          <p:cNvSpPr/>
          <p:nvPr/>
        </p:nvSpPr>
        <p:spPr>
          <a:xfrm>
            <a:off x="5704840" y="3364230"/>
            <a:ext cx="354330" cy="61468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6" name="对象 15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5134610" y="3978593"/>
          <a:ext cx="1583055" cy="9201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1" imgW="571500" imgH="393700" progId="Equation.KSEE3">
                  <p:embed/>
                </p:oleObj>
              </mc:Choice>
              <mc:Fallback>
                <p:oleObj r:id="rId11" imgW="5715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5134610" y="3978593"/>
                        <a:ext cx="1583055" cy="9201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对象 17"/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5006023" y="4957128"/>
          <a:ext cx="2005330" cy="9201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4" imgW="723900" imgH="393700" progId="Equation.KSEE3">
                  <p:embed/>
                </p:oleObj>
              </mc:Choice>
              <mc:Fallback>
                <p:oleObj r:id="rId14" imgW="723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5006023" y="4957128"/>
                        <a:ext cx="2005330" cy="9201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下箭头 19"/>
          <p:cNvSpPr/>
          <p:nvPr>
            <p:custDataLst>
              <p:tags r:id="rId16"/>
            </p:custDataLst>
          </p:nvPr>
        </p:nvSpPr>
        <p:spPr>
          <a:xfrm rot="16200000">
            <a:off x="7487285" y="4538345"/>
            <a:ext cx="354330" cy="61468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1" name="对象 20"/>
          <p:cNvGraphicFramePr>
            <a:graphicFrameLocks noChangeAspect="1"/>
          </p:cNvGraphicFramePr>
          <p:nvPr>
            <p:custDataLst>
              <p:tags r:id="rId17"/>
            </p:custDataLst>
          </p:nvPr>
        </p:nvGraphicFramePr>
        <p:xfrm>
          <a:off x="8234998" y="4308158"/>
          <a:ext cx="3201670" cy="9201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8" imgW="1155700" imgH="393700" progId="Equation.KSEE3">
                  <p:embed/>
                </p:oleObj>
              </mc:Choice>
              <mc:Fallback>
                <p:oleObj r:id="rId18" imgW="11557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8234998" y="4308158"/>
                        <a:ext cx="3201670" cy="9201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659130" y="42481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例题讲解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4100" name="文本框 4099"/>
          <p:cNvSpPr txBox="1"/>
          <p:nvPr>
            <p:custDataLst>
              <p:tags r:id="rId3"/>
            </p:custDataLst>
          </p:nvPr>
        </p:nvSpPr>
        <p:spPr>
          <a:xfrm>
            <a:off x="1363980" y="1207135"/>
            <a:ext cx="9290050" cy="20300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</a:rPr>
              <a:t>    </a:t>
            </a:r>
            <a:r>
              <a:rPr lang="zh-CN" altLang="en-US" sz="2800" b="1">
                <a:solidFill>
                  <a:srgbClr val="1552D1"/>
                </a:solidFill>
                <a:latin typeface="宋体" panose="02010600030101010101" pitchFamily="2" charset="-122"/>
              </a:rPr>
              <a:t>变式</a:t>
            </a:r>
            <a:r>
              <a:rPr lang="en-US" altLang="zh-CN" sz="2800" b="1">
                <a:solidFill>
                  <a:srgbClr val="1552D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 b="1">
                <a:solidFill>
                  <a:srgbClr val="1552D1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如果扇形的圆心角变为原来的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5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倍，半径变为原来的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1/3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，</a:t>
            </a:r>
            <a:r>
              <a:rPr lang="zh-CN" altLang="en-US" sz="2800" b="1" u="sng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那么这个扇形的弧长变为原来的几倍或几分之几？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面积变为原来的几倍或几分之几？</a:t>
            </a: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242" name="Text Box 2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003109" y="3474720"/>
            <a:ext cx="1152525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</a:rPr>
              <a:t>解</a:t>
            </a:r>
            <a:endParaRPr lang="en-US" altLang="zh-CN" sz="28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2934018" y="3655378"/>
          <a:ext cx="2040890" cy="9201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6" imgW="736600" imgH="393700" progId="Equation.KSEE3">
                  <p:embed/>
                </p:oleObj>
              </mc:Choice>
              <mc:Fallback>
                <p:oleObj r:id="rId6" imgW="7366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934018" y="3655378"/>
                        <a:ext cx="2040890" cy="9201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下箭头 9"/>
          <p:cNvSpPr/>
          <p:nvPr>
            <p:custDataLst>
              <p:tags r:id="rId8"/>
            </p:custDataLst>
          </p:nvPr>
        </p:nvSpPr>
        <p:spPr>
          <a:xfrm rot="16200000">
            <a:off x="5293995" y="3928745"/>
            <a:ext cx="354330" cy="61468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" name="对象 10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6198554" y="3389631"/>
          <a:ext cx="2533650" cy="920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0" imgW="914400" imgH="393700" progId="Equation.KSEE3">
                  <p:embed/>
                </p:oleObj>
              </mc:Choice>
              <mc:Fallback>
                <p:oleObj r:id="rId10" imgW="914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6198554" y="3389631"/>
                        <a:ext cx="2533650" cy="920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对象 25"/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6270309" y="4488181"/>
          <a:ext cx="2710180" cy="920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13" imgW="977900" imgH="393700" progId="Equation.KSEE3">
                  <p:embed/>
                </p:oleObj>
              </mc:Choice>
              <mc:Fallback>
                <p:oleObj r:id="rId13" imgW="977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270309" y="4488181"/>
                        <a:ext cx="2710180" cy="920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对象 27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6955157" y="5504181"/>
          <a:ext cx="1196975" cy="920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16" imgW="431800" imgH="393700" progId="Equation.KSEE3">
                  <p:embed/>
                </p:oleObj>
              </mc:Choice>
              <mc:Fallback>
                <p:oleObj r:id="rId16" imgW="4318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6955157" y="5504181"/>
                        <a:ext cx="1196975" cy="920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https://d.book118.com/196124221053010035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863ad2937e544e458295ea85489683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6"/>
  <p:tag name="KSO_WM_TAG_VERSION" val="1.0"/>
  <p:tag name="KSO_WM_TEMPLATE_CATEGORY" val="chip"/>
  <p:tag name="KSO_WM_TEMPLATE_INDEX" val="20221225"/>
  <p:tag name="KSO_WM_UNIT_DEC_AREA_ID" val="6d0c929b4ff34dc0bf3534c2fdf4d73f"/>
  <p:tag name="KSO_WM_UNIT_DEC_CHANGEPICRESERVED" val="1"/>
  <p:tag name="KSO_WM_UNIT_DEC_SUPPORTCHANGEPIC" val="0"/>
  <p:tag name="KSO_WM_UNIT_ID" val="chip20221225_3*i*1"/>
  <p:tag name="KSO_WM_UNIT_INDEX" val="1"/>
  <p:tag name="KSO_WM_UNIT_SUBTYPE" val="v"/>
  <p:tag name="KSO_WM_UNIT_TYPE" val="i"/>
</p:tagLst>
</file>

<file path=ppt/tags/tag2.xml><?xml version="1.0" encoding="utf-8"?>
<p:tagLst xmlns:p="http://schemas.openxmlformats.org/presentationml/2006/main">
  <p:tag name="KSO_WM_ASSEMBLE_CHIP_INDEX" val="149cefdea999440db426fea0d2abf95d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f43d82924ffd8242"/>
  <p:tag name="KSO_WM_TEMPLATE_CATEGORY" val="custom"/>
  <p:tag name="KSO_WM_TEMPLATE_INDEX" val="20221225"/>
  <p:tag name="KSO_WM_UNIT_BLOCK" val="0"/>
  <p:tag name="KSO_WM_UNIT_COMPATIBLE" val="0"/>
  <p:tag name="KSO_WM_UNIT_DEC_AREA_ID" val="774b6beadb734981b5f95271f7139b8f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风工作汇报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3.xml><?xml version="1.0" encoding="utf-8"?>
<p:tagLst xmlns:p="http://schemas.openxmlformats.org/presentationml/2006/main">
  <p:tag name="KSO_WM_ASSEMBLE_CHIP_INDEX" val="149cefdea999440db426fea0d2abf95d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f43d82924ffd8242"/>
  <p:tag name="KSO_WM_TEMPLATE_CATEGORY" val="custom"/>
  <p:tag name="KSO_WM_TEMPLATE_INDEX" val="20221225"/>
  <p:tag name="KSO_WM_UNIT_BLOCK" val="0"/>
  <p:tag name="KSO_WM_UNIT_COMPATIBLE" val="0"/>
  <p:tag name="KSO_WM_UNIT_DEC_AREA_ID" val="e0621999cf7d4d77a12b7b5f0740b6d8"/>
  <p:tag name="KSO_WM_UNIT_DEFAULT_FONT" val="32;48;2"/>
  <p:tag name="KSO_WM_UNIT_DIAGRAM_ISNUMVISUAL" val="0"/>
  <p:tag name="KSO_WM_UNIT_DIAGRAM_ISREFERUNIT" val="0"/>
  <p:tag name="KSO_WM_UNIT_HIGHLIGHT" val="0"/>
  <p:tag name="KSO_WM_UNIT_ID" val="custom2022122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ITLE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5"/>
</p:tagLst>
</file>

<file path=ppt/tags/tag4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5.xml><?xml version="1.0" encoding="utf-8"?>
<p:tagLst xmlns:p="http://schemas.openxmlformats.org/presentationml/2006/main">
  <p:tag name="KSO_WM_ASSEMBLE_CHIP_INDEX" val="63859b1157bb4e3092baa6130d742e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4"/>
  <p:tag name="KSO_WM_TAG_VERSION" val="1.0"/>
  <p:tag name="KSO_WM_TEMPLATE_CATEGORY" val="chip"/>
  <p:tag name="KSO_WM_TEMPLATE_INDEX" val="20221225"/>
  <p:tag name="KSO_WM_UNIT_DEC_AREA_ID" val="5a7f3fdc4d984235aae09999b1543558"/>
  <p:tag name="KSO_WM_UNIT_DEC_CHANGEPICRESERVED" val="1"/>
  <p:tag name="KSO_WM_UNIT_DEC_SUPPORTCHANGEPIC" val="0"/>
  <p:tag name="KSO_WM_UNIT_ID" val="chip20221225_2*i*1"/>
  <p:tag name="KSO_WM_UNIT_INDEX" val="1"/>
  <p:tag name="KSO_WM_UNIT_SUBTYPE" val="v"/>
  <p:tag name="KSO_WM_UNIT_TYPE" val="i"/>
</p:tagLst>
</file>

<file path=ppt/tags/tag6.xml><?xml version="1.0" encoding="utf-8"?>
<p:tagLst xmlns:p="http://schemas.openxmlformats.org/presentationml/2006/main">
  <p:tag name="KSO_WM_ASSEMBLE_CHIP_INDEX" val="027594a25f0d4220b679ebe3ec93d0b1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5532121d6d42ce5af29600"/>
  <p:tag name="KSO_WM_CHIP_XID" val="615532121d6d42ce5af29601"/>
  <p:tag name="KSO_WM_TAG_VERSION" val="1.0"/>
  <p:tag name="KSO_WM_TEMPLATE_ASSEMBLE_GROUPID" val="61a82d99f40d6225060c5a8d"/>
  <p:tag name="KSO_WM_TEMPLATE_ASSEMBLE_XID" val="61add14df43d82924ffd8290"/>
  <p:tag name="KSO_WM_TEMPLATE_CATEGORY" val="custom"/>
  <p:tag name="KSO_WM_TEMPLATE_INDEX" val="20221225"/>
  <p:tag name="KSO_WM_UNIT_BLOCK" val="0"/>
  <p:tag name="KSO_WM_UNIT_COMPATIBLE" val="0"/>
  <p:tag name="KSO_WM_UNIT_DEC_AREA_ID" val="12d0e4dd999f491584143d8f78c12757"/>
  <p:tag name="KSO_WM_UNIT_DEFAULT_FONT" val="60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7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8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9.xml><?xml version="1.0" encoding="utf-8"?>
<p:tagLst xmlns:p="http://schemas.openxmlformats.org/presentationml/2006/main">
  <p:tag name="KSO_WM_ASSEMBLE_CHIP_INDEX" val="ce6eba1dd6f94ff88c77654fd3a3bc9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2"/>
  <p:tag name="KSO_WM_TAG_VERSION" val="1.0"/>
  <p:tag name="KSO_WM_TEMPLATE_CATEGORY" val="chip"/>
  <p:tag name="KSO_WM_TEMPLATE_INDEX" val="20221225"/>
  <p:tag name="KSO_WM_UNIT_DEC_AREA_ID" val="86afc8cc6b2e46388c2449a3902741f2"/>
  <p:tag name="KSO_WM_UNIT_DEC_CHANGEPICRESERVED" val="1"/>
  <p:tag name="KSO_WM_UNIT_DEC_SUPPORTCHANGEPIC" val="0"/>
  <p:tag name="KSO_WM_UNIT_ID" val="chip20221225_4*i*1"/>
  <p:tag name="KSO_WM_UNIT_INDEX" val="1"/>
  <p:tag name="KSO_WM_UNIT_SUBTYPE" val="v"/>
  <p:tag name="KSO_WM_UNIT_TYPE" val="i"/>
</p:tagLst>
</file>

<file path=ppt/tags/tag10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1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2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3.xml><?xml version="1.0" encoding="utf-8"?>
<p:tagLst xmlns:p="http://schemas.openxmlformats.org/presentationml/2006/main">
  <p:tag name="KSO_WM_ASSEMBLE_CHIP_INDEX" val="ce8cf0961eeb42bcb29dfa6ead413c8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3"/>
  <p:tag name="KSO_WM_TAG_VERSION" val="1.0"/>
  <p:tag name="KSO_WM_TEMPLATE_CATEGORY" val="chip"/>
  <p:tag name="KSO_WM_TEMPLATE_INDEX" val="20221225"/>
  <p:tag name="KSO_WM_UNIT_DEC_AREA_ID" val="29474b4cfae645e3882a957c8f2d63fa"/>
  <p:tag name="KSO_WM_UNIT_DEC_CHANGEPICRESERVED" val="1"/>
  <p:tag name="KSO_WM_UNIT_DEC_SUPPORTCHANGEPIC" val="0"/>
  <p:tag name="KSO_WM_UNIT_ID" val="chip20221225_5*i*1"/>
  <p:tag name="KSO_WM_UNIT_INDEX" val="1"/>
  <p:tag name="KSO_WM_UNIT_SUBTYPE" val="v"/>
  <p:tag name="KSO_WM_UNIT_TYPE" val="i"/>
</p:tagLst>
</file>

<file path=ppt/tags/tag14.xml><?xml version="1.0" encoding="utf-8"?>
<p:tagLst xmlns:p="http://schemas.openxmlformats.org/presentationml/2006/main">
  <p:tag name="KSO_WM_ASSEMBLE_CHIP_INDEX" val="0f54159975aa40b48b683a2da348cf83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10c80d8195a6e125"/>
  <p:tag name="KSO_WM_TEMPLATE_CATEGORY" val="custom"/>
  <p:tag name="KSO_WM_TEMPLATE_INDEX" val="20221225"/>
  <p:tag name="KSO_WM_UNIT_BLOCK" val="0"/>
  <p:tag name="KSO_WM_UNIT_COMPATIBLE" val="0"/>
  <p:tag name="KSO_WM_UNIT_DEC_AREA_ID" val="be4238e0e1e24ccc8b5ceadd7f61cb5c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各位的观看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15.xml><?xml version="1.0" encoding="utf-8"?>
<p:tagLst xmlns:p="http://schemas.openxmlformats.org/presentationml/2006/main">
  <p:tag name="KSO_WM_ASSEMBLE_CHIP_INDEX" val="0f54159975aa40b48b683a2da348cf83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10c80d8195a6e125"/>
  <p:tag name="KSO_WM_TEMPLATE_CATEGORY" val="custom"/>
  <p:tag name="KSO_WM_TEMPLATE_INDEX" val="20221225"/>
  <p:tag name="KSO_WM_UNIT_BLOCK" val="0"/>
  <p:tag name="KSO_WM_UNIT_COMPATIBLE" val="0"/>
  <p:tag name="KSO_WM_UNIT_DEC_AREA_ID" val="074954597f8d43e1bcccca0bbe4bf630"/>
  <p:tag name="KSO_WM_UNIT_DEFAULT_FONT" val="32;48;2"/>
  <p:tag name="KSO_WM_UNIT_DIAGRAM_ISNUMVISUAL" val="0"/>
  <p:tag name="KSO_WM_UNIT_DIAGRAM_ISREFERUNIT" val="0"/>
  <p:tag name="KSO_WM_UNIT_HIGHLIGHT" val="0"/>
  <p:tag name="KSO_WM_UNIT_ID" val="custom2022122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ITLE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5"/>
</p:tagLst>
</file>

<file path=ppt/tags/tag16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general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7.xml><?xml version="1.0" encoding="utf-8"?>
<p:tagLst xmlns:p="http://schemas.openxmlformats.org/presentationml/2006/main">
  <p:tag name="KSO_WM_SLIDE_BACKGROUND_TYPE" val="general"/>
</p:tagLst>
</file>

<file path=ppt/tags/tag18.xml><?xml version="1.0" encoding="utf-8"?>
<p:tagLst xmlns:p="http://schemas.openxmlformats.org/presentationml/2006/main">
  <p:tag name="KSO_WM_SLIDE_BACKGROUND_TYPE" val="general"/>
</p:tagLst>
</file>

<file path=ppt/tags/tag19.xml><?xml version="1.0" encoding="utf-8"?>
<p:tagLst xmlns:p="http://schemas.openxmlformats.org/presentationml/2006/main">
  <p:tag name="KSO_WM_SLIDE_BACKGROUND_TYPE" val="general"/>
</p:tagLst>
</file>

<file path=ppt/tags/tag20.xml><?xml version="1.0" encoding="utf-8"?>
<p:tagLst xmlns:p="http://schemas.openxmlformats.org/presentationml/2006/main">
  <p:tag name="KSO_WM_SLIDE_BACKGROUND_TYPE" val="general"/>
</p:tagLst>
</file>

<file path=ppt/tags/tag21.xml><?xml version="1.0" encoding="utf-8"?>
<p:tagLst xmlns:p="http://schemas.openxmlformats.org/presentationml/2006/main">
  <p:tag name="KSO_WM_ASSEMBLE_CHIP_INDEX" val="81f5970e91da43a7aa448a96b8dcb5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frame"/>
  <p:tag name="KSO_WM_TAG_VERSION" val="1.0"/>
  <p:tag name="KSO_WM_TEMPLATE_CATEGORY" val="chip"/>
  <p:tag name="KSO_WM_TEMPLATE_INDEX" val="20221225"/>
  <p:tag name="KSO_WM_UNIT_DEC_AREA_ID" val="2c529c208bd5476585a10a9782121f19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6"/>
  <p:tag name="KSO_WM_SLIDE_BACKGROUND_TYPE" val="frame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bg20220286_2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SLIDE_BACKGROUND_TYPE" val="frame"/>
</p:tagLst>
</file>

<file path=ppt/tags/tag24.xml><?xml version="1.0" encoding="utf-8"?>
<p:tagLst xmlns:p="http://schemas.openxmlformats.org/presentationml/2006/main">
  <p:tag name="KSO_WM_SLIDE_BACKGROUND_TYPE" val="frame"/>
</p:tagLst>
</file>

<file path=ppt/tags/tag25.xml><?xml version="1.0" encoding="utf-8"?>
<p:tagLst xmlns:p="http://schemas.openxmlformats.org/presentationml/2006/main">
  <p:tag name="KSO_WM_SLIDE_BACKGROUND_TYPE" val="frame"/>
</p:tagLst>
</file>

<file path=ppt/tags/tag26.xml><?xml version="1.0" encoding="utf-8"?>
<p:tagLst xmlns:p="http://schemas.openxmlformats.org/presentationml/2006/main">
  <p:tag name="KSO_WM_SLIDE_BACKGROUND_TYPE" val="frame"/>
</p:tagLst>
</file>

<file path=ppt/tags/tag27.xml><?xml version="1.0" encoding="utf-8"?>
<p:tagLst xmlns:p="http://schemas.openxmlformats.org/presentationml/2006/main">
  <p:tag name="KSO_WM_SLIDE_BACKGROUND_TYPE" val="frame"/>
</p:tagLst>
</file>

<file path=ppt/tags/tag28.xml><?xml version="1.0" encoding="utf-8"?>
<p:tagLst xmlns:p="http://schemas.openxmlformats.org/presentationml/2006/main">
  <p:tag name="KSO_WM_ASSEMBLE_CHIP_INDEX" val="eb175cf4453a4eb4b3c19ec36ad7483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leftRight"/>
  <p:tag name="KSO_WM_TAG_VERSION" val="1.0"/>
  <p:tag name="KSO_WM_TEMPLATE_CATEGORY" val="chip"/>
  <p:tag name="KSO_WM_TEMPLATE_INDEX" val="20221225"/>
  <p:tag name="KSO_WM_UNIT_DEC_AREA_ID" val="5e8cf38929bd4d82b35b850057c0e985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7"/>
  <p:tag name="KSO_WM_SLIDE_BACKGROUND_TYPE" val="leftRight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3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SLIDE_BACKGROUND_TYPE" val="leftRight"/>
</p:tagLst>
</file>

<file path=ppt/tags/tag31.xml><?xml version="1.0" encoding="utf-8"?>
<p:tagLst xmlns:p="http://schemas.openxmlformats.org/presentationml/2006/main">
  <p:tag name="KSO_WM_SLIDE_BACKGROUND_TYPE" val="leftRight"/>
</p:tagLst>
</file>

<file path=ppt/tags/tag32.xml><?xml version="1.0" encoding="utf-8"?>
<p:tagLst xmlns:p="http://schemas.openxmlformats.org/presentationml/2006/main">
  <p:tag name="KSO_WM_SLIDE_BACKGROUND_TYPE" val="leftRight"/>
</p:tagLst>
</file>

<file path=ppt/tags/tag33.xml><?xml version="1.0" encoding="utf-8"?>
<p:tagLst xmlns:p="http://schemas.openxmlformats.org/presentationml/2006/main">
  <p:tag name="KSO_WM_SLIDE_BACKGROUND_TYPE" val="leftRight"/>
</p:tagLst>
</file>

<file path=ppt/tags/tag34.xml><?xml version="1.0" encoding="utf-8"?>
<p:tagLst xmlns:p="http://schemas.openxmlformats.org/presentationml/2006/main">
  <p:tag name="KSO_WM_SLIDE_BACKGROUND_TYPE" val="leftRight"/>
</p:tagLst>
</file>

<file path=ppt/tags/tag35.xml><?xml version="1.0" encoding="utf-8"?>
<p:tagLst xmlns:p="http://schemas.openxmlformats.org/presentationml/2006/main">
  <p:tag name="KSO_WM_SLIDE_BACKGROUND_TYPE" val="leftRight"/>
</p:tagLst>
</file>

<file path=ppt/tags/tag36.xml><?xml version="1.0" encoding="utf-8"?>
<p:tagLst xmlns:p="http://schemas.openxmlformats.org/presentationml/2006/main">
  <p:tag name="KSO_WM_ASSEMBLE_CHIP_INDEX" val="00a9fe16b712426ab25d7796fc7950b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topBottom"/>
  <p:tag name="KSO_WM_TAG_VERSION" val="1.0"/>
  <p:tag name="KSO_WM_TEMPLATE_CATEGORY" val="chip"/>
  <p:tag name="KSO_WM_TEMPLATE_INDEX" val="20221225"/>
  <p:tag name="KSO_WM_UNIT_DEC_AREA_ID" val="83df9c6aa6ae45b8ae43e5efcb500165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8"/>
  <p:tag name="KSO_WM_SLIDE_BACKGROUND_TYPE" val="topBottom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4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SLIDE_BACKGROUND_TYPE" val="topBottom"/>
</p:tagLst>
</file>

<file path=ppt/tags/tag39.xml><?xml version="1.0" encoding="utf-8"?>
<p:tagLst xmlns:p="http://schemas.openxmlformats.org/presentationml/2006/main">
  <p:tag name="KSO_WM_SLIDE_BACKGROUND_TYPE" val="topBottom"/>
</p:tagLst>
</file>

<file path=ppt/tags/tag40.xml><?xml version="1.0" encoding="utf-8"?>
<p:tagLst xmlns:p="http://schemas.openxmlformats.org/presentationml/2006/main">
  <p:tag name="KSO_WM_SLIDE_BACKGROUND_TYPE" val="topBottom"/>
</p:tagLst>
</file>

<file path=ppt/tags/tag41.xml><?xml version="1.0" encoding="utf-8"?>
<p:tagLst xmlns:p="http://schemas.openxmlformats.org/presentationml/2006/main">
  <p:tag name="KSO_WM_SLIDE_BACKGROUND_TYPE" val="topBottom"/>
</p:tagLst>
</file>

<file path=ppt/tags/tag42.xml><?xml version="1.0" encoding="utf-8"?>
<p:tagLst xmlns:p="http://schemas.openxmlformats.org/presentationml/2006/main">
  <p:tag name="KSO_WM_SLIDE_BACKGROUND_TYPE" val="topBottom"/>
</p:tagLst>
</file>

<file path=ppt/tags/tag43.xml><?xml version="1.0" encoding="utf-8"?>
<p:tagLst xmlns:p="http://schemas.openxmlformats.org/presentationml/2006/main">
  <p:tag name="KSO_WM_SLIDE_BACKGROUND_TYPE" val="topBottom"/>
</p:tagLst>
</file>

<file path=ppt/tags/tag44.xml><?xml version="1.0" encoding="utf-8"?>
<p:tagLst xmlns:p="http://schemas.openxmlformats.org/presentationml/2006/main">
  <p:tag name="KSO_WM_ASSEMBLE_CHIP_INDEX" val="68b3477ab798448687630ee1a7722ee8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bottomTop"/>
  <p:tag name="KSO_WM_TAG_VERSION" val="1.0"/>
  <p:tag name="KSO_WM_TEMPLATE_CATEGORY" val="chip"/>
  <p:tag name="KSO_WM_TEMPLATE_INDEX" val="20221225"/>
  <p:tag name="KSO_WM_UNIT_DEC_AREA_ID" val="9b5590b134324652849c0ec4e8556df1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9"/>
  <p:tag name="KSO_WM_SLIDE_BACKGROUND_TYPE" val="bottomTop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5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SLIDE_BACKGROUND_TYPE" val="bottomTop"/>
</p:tagLst>
</file>

<file path=ppt/tags/tag47.xml><?xml version="1.0" encoding="utf-8"?>
<p:tagLst xmlns:p="http://schemas.openxmlformats.org/presentationml/2006/main">
  <p:tag name="KSO_WM_SLIDE_BACKGROUND_TYPE" val="bottomTop"/>
</p:tagLst>
</file>

<file path=ppt/tags/tag48.xml><?xml version="1.0" encoding="utf-8"?>
<p:tagLst xmlns:p="http://schemas.openxmlformats.org/presentationml/2006/main">
  <p:tag name="KSO_WM_SLIDE_BACKGROUND_TYPE" val="bottomTop"/>
</p:tagLst>
</file>

<file path=ppt/tags/tag49.xml><?xml version="1.0" encoding="utf-8"?>
<p:tagLst xmlns:p="http://schemas.openxmlformats.org/presentationml/2006/main">
  <p:tag name="KSO_WM_SLIDE_BACKGROUND_TYPE" val="bottomTop"/>
</p:tagLst>
</file>

<file path=ppt/tags/tag50.xml><?xml version="1.0" encoding="utf-8"?>
<p:tagLst xmlns:p="http://schemas.openxmlformats.org/presentationml/2006/main">
  <p:tag name="KSO_WM_SLIDE_BACKGROUND_TYPE" val="bottomTop"/>
</p:tagLst>
</file>

<file path=ppt/tags/tag51.xml><?xml version="1.0" encoding="utf-8"?>
<p:tagLst xmlns:p="http://schemas.openxmlformats.org/presentationml/2006/main">
  <p:tag name="KSO_WM_SLIDE_BACKGROUND_TYPE" val="bottomTop"/>
</p:tagLst>
</file>

<file path=ppt/tags/tag52.xml><?xml version="1.0" encoding="utf-8"?>
<p:tagLst xmlns:p="http://schemas.openxmlformats.org/presentationml/2006/main">
  <p:tag name="KSO_WM_ASSEMBLE_CHIP_INDEX" val="f18904dec85840de8479a86c0de2b01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navigation"/>
  <p:tag name="KSO_WM_TAG_VERSION" val="1.0"/>
  <p:tag name="KSO_WM_TEMPLATE_CATEGORY" val="chip"/>
  <p:tag name="KSO_WM_TEMPLATE_INDEX" val="20221225"/>
  <p:tag name="KSO_WM_UNIT_DEC_AREA_ID" val="81fbce2c3a824b3e9b0ccd7d5e37b611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a"/>
  <p:tag name="KSO_WM_SLIDE_BACKGROUND_TYPE" val="navigation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6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4.xml><?xml version="1.0" encoding="utf-8"?>
<p:tagLst xmlns:p="http://schemas.openxmlformats.org/presentationml/2006/main">
  <p:tag name="KSO_WM_SLIDE_BACKGROUND_TYPE" val="navigation"/>
</p:tagLst>
</file>

<file path=ppt/tags/tag55.xml><?xml version="1.0" encoding="utf-8"?>
<p:tagLst xmlns:p="http://schemas.openxmlformats.org/presentationml/2006/main">
  <p:tag name="KSO_WM_SLIDE_BACKGROUND_TYPE" val="navigation"/>
</p:tagLst>
</file>

<file path=ppt/tags/tag56.xml><?xml version="1.0" encoding="utf-8"?>
<p:tagLst xmlns:p="http://schemas.openxmlformats.org/presentationml/2006/main">
  <p:tag name="KSO_WM_SLIDE_BACKGROUND_TYPE" val="navigation"/>
</p:tagLst>
</file>

<file path=ppt/tags/tag57.xml><?xml version="1.0" encoding="utf-8"?>
<p:tagLst xmlns:p="http://schemas.openxmlformats.org/presentationml/2006/main">
  <p:tag name="KSO_WM_SLIDE_BACKGROUND_TYPE" val="navigation"/>
</p:tagLst>
</file>

<file path=ppt/tags/tag58.xml><?xml version="1.0" encoding="utf-8"?>
<p:tagLst xmlns:p="http://schemas.openxmlformats.org/presentationml/2006/main">
  <p:tag name="KSO_WM_SLIDE_BACKGROUND_TYPE" val="navigation"/>
</p:tagLst>
</file>

<file path=ppt/tags/tag59.xml><?xml version="1.0" encoding="utf-8"?>
<p:tagLst xmlns:p="http://schemas.openxmlformats.org/presentationml/2006/main">
  <p:tag name="KSO_WM_SLIDE_BACKGROUND_TYPE" val="navigation"/>
</p:tagLst>
</file>

<file path=ppt/tags/tag60.xml><?xml version="1.0" encoding="utf-8"?>
<p:tagLst xmlns:p="http://schemas.openxmlformats.org/presentationml/2006/main">
  <p:tag name="KSO_WM_SLIDE_BACKGROUND_TYPE" val="navigation"/>
</p:tagLst>
</file>

<file path=ppt/tags/tag61.xml><?xml version="1.0" encoding="utf-8"?>
<p:tagLst xmlns:p="http://schemas.openxmlformats.org/presentationml/2006/main">
  <p:tag name="KSO_WM_SLIDE_BACKGROUND_TYPE" val="navigation"/>
</p:tagLst>
</file>

<file path=ppt/tags/tag62.xml><?xml version="1.0" encoding="utf-8"?>
<p:tagLst xmlns:p="http://schemas.openxmlformats.org/presentationml/2006/main">
  <p:tag name="KSO_WM_ASSEMBLE_CHIP_INDEX" val="2c04b92ef35d46909e216ae0ffd0fcd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belt"/>
  <p:tag name="KSO_WM_TAG_VERSION" val="1.0"/>
  <p:tag name="KSO_WM_TEMPLATE_CATEGORY" val="chip"/>
  <p:tag name="KSO_WM_TEMPLATE_INDEX" val="20221225"/>
  <p:tag name="KSO_WM_UNIT_DEC_AREA_ID" val="e82977e59aa6440983c298f338f8c857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b"/>
  <p:tag name="KSO_WM_SLIDE_BACKGROUND_TYPE" val="belt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7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SLIDE_BACKGROUND_TYPE" val="belt"/>
</p:tagLst>
</file>

<file path=ppt/tags/tag65.xml><?xml version="1.0" encoding="utf-8"?>
<p:tagLst xmlns:p="http://schemas.openxmlformats.org/presentationml/2006/main">
  <p:tag name="KSO_WM_SLIDE_BACKGROUND_TYPE" val="belt"/>
</p:tagLst>
</file>

<file path=ppt/tags/tag66.xml><?xml version="1.0" encoding="utf-8"?>
<p:tagLst xmlns:p="http://schemas.openxmlformats.org/presentationml/2006/main">
  <p:tag name="KSO_WM_SLIDE_BACKGROUND_TYPE" val="belt"/>
</p:tagLst>
</file>

<file path=ppt/tags/tag67.xml><?xml version="1.0" encoding="utf-8"?>
<p:tagLst xmlns:p="http://schemas.openxmlformats.org/presentationml/2006/main">
  <p:tag name="KSO_WM_SLIDE_BACKGROUND_TYPE" val="belt"/>
</p:tagLst>
</file>

<file path=ppt/tags/tag68.xml><?xml version="1.0" encoding="utf-8"?>
<p:tagLst xmlns:p="http://schemas.openxmlformats.org/presentationml/2006/main">
  <p:tag name="KSO_WM_SLIDE_BACKGROUND_TYPE" val="belt"/>
</p:tagLst>
</file>

<file path=ppt/tags/tag69.xml><?xml version="1.0" encoding="utf-8"?>
<p:tagLst xmlns:p="http://schemas.openxmlformats.org/presentationml/2006/main">
  <p:tag name="KSO_WM_TEMPLATE_CATEGORY" val="custom"/>
  <p:tag name="KSO_WM_TEMPLATE_INDEX" val="20221225"/>
</p:tagLst>
</file>

<file path=ppt/tags/tag70.xml><?xml version="1.0" encoding="utf-8"?>
<p:tagLst xmlns:p="http://schemas.openxmlformats.org/presentationml/2006/main">
  <p:tag name="KSO_WM_TEMPLATE_CATEGORY" val="custom"/>
  <p:tag name="KSO_WM_TEMPLATE_INDEX" val="20221225"/>
</p:tagLst>
</file>

<file path=ppt/tags/tag71.xml><?xml version="1.0" encoding="utf-8"?>
<p:tagLst xmlns:p="http://schemas.openxmlformats.org/presentationml/2006/main">
  <p:tag name="KSO_WM_BEAUTIFY_FLAG" val="#wm#"/>
  <p:tag name="KSO_WM_CHIP_COLORING" val="2"/>
  <p:tag name="KSO_WM_TAG_VERSION" val="1.0"/>
  <p:tag name="KSO_WM_TEMPLATE_CATEGORY" val="custom"/>
  <p:tag name="KSO_WM_TEMPLATE_INDEX" val="20221225"/>
</p:tagLst>
</file>

<file path=ppt/tags/tag72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774b6beadb734981b5f95271f7139b8f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风工作汇报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73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74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774b6beadb734981b5f95271f7139b8f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风工作汇报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75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505703801e9b46799d1f09b33d4d58e7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2},&quot;DecorateInfoY&quot;:{&quot;IsAbs&quot;:true,&quot;Pos&quot;:0},&quot;ReferentInfo&quot;:{&quot;Id&quot;:&quot;774b6beadb734981b5f95271f7139b8f&quot;,&quot;X&quot;:{&quot;Pos&quot;:2},&quot;Y&quot;:{&quot;Pos&quot;:2}},&quot;whChangeMode&quot;:0}"/>
  <p:tag name="KSO_WM_UNIT_DIAGRAM_ISNUMVISUAL" val="0"/>
  <p:tag name="KSO_WM_UNIT_DIAGRAM_ISREFERUNIT" val="0"/>
  <p:tag name="KSO_WM_UNIT_HIGHLIGHT" val="0"/>
  <p:tag name="KSO_WM_UNIT_ID" val="custom20221225_1*i*1"/>
  <p:tag name="KSO_WM_UNIT_INDEX" val="1"/>
  <p:tag name="KSO_WM_UNIT_LAYERLEVEL" val="1"/>
  <p:tag name="KSO_WM_UNIT_LINE_FILL_TYPE" val="5"/>
  <p:tag name="KSO_WM_UNIT_LINE_FORE_SCHEMECOLOR_INDEX_1" val="13"/>
  <p:tag name="KSO_WM_UNIT_LINE_FORE_SCHEMECOLOR_INDEX_1_BRIGHTNESS" val="0"/>
  <p:tag name="KSO_WM_UNIT_LINE_FORE_SCHEMECOLOR_INDEX_1_POS" val="0.07"/>
  <p:tag name="KSO_WM_UNIT_LINE_FORE_SCHEMECOLOR_INDEX_1_TRANS" val="0"/>
  <p:tag name="KSO_WM_UNIT_LINE_FORE_SCHEMECOLOR_INDEX_2" val="14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180"/>
  <p:tag name="KSO_WM_UNIT_LINE_GRADIENT_DIRECTION" val="4"/>
  <p:tag name="KSO_WM_UNIT_LINE_GRADIENT_TYPE" val="0"/>
  <p:tag name="KSO_WM_UNIT_SM_LIMIT_TYPE" val="3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CHIP_COLORING" val="2"/>
  <p:tag name="KSO_WM_CHIP_DECFILLPROP" val="[]"/>
  <p:tag name="KSO_WM_CHIP_FILLPROP" val="[[{&quot;text_align&quot;:&quot;rm&quot;,&quot;text_direction&quot;:&quot;horizontal&quot;,&quot;support_big_font&quot;:false,&quot;picture_toward&quot;:0,&quot;picture_dockside&quot;:[],&quot;fill_id&quot;:&quot;fcb3b71683b946d2bc4da97831ca3c23&quot;,&quot;fill_align&quot;:&quot;rm&quot;,&quot;chip_types&quot;:[&quot;diagram&quot;,&quot;header&quot;]}]]"/>
  <p:tag name="KSO_WM_CHIP_GROUPID" val="61513e3cd3dcef8fee32c271"/>
  <p:tag name="KSO_WM_CHIP_INFOS" val="{&quot;type&quot;:0,&quot;layout_type&quot;:&quot;1_NF_RC_3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itle&quot;,&quot;sectionTitle&quot;,&quot;contents&quot;,&quot;endPage&quot;],&quot;useType&quot;:[&quot;ppt&quot;]}"/>
  <p:tag name="KSO_WM_CHIP_XID" val="61513e3cd3dcef8fee32c272"/>
  <p:tag name="KSO_WM_SLIDE_BACKGROUND_TYPE" val="general"/>
  <p:tag name="KSO_WM_SLIDE_BK_DARK_LIGHT" val="2"/>
  <p:tag name="KSO_WM_SLIDE_ID" val="custom20221225_1"/>
  <p:tag name="KSO_WM_SLIDE_INDEX" val="1"/>
  <p:tag name="KSO_WM_SLIDE_ITEM_CNT" val="0"/>
  <p:tag name="KSO_WM_SLIDE_LAYOUT" val="a_b_f"/>
  <p:tag name="KSO_WM_SLIDE_LAYOUT_CNT" val="1_1_1"/>
  <p:tag name="KSO_WM_SLIDE_LAYOUT_INFO" val="{&quot;id&quot;:&quot;2021-12-06T17:01:11&quot;,&quot;margin&quot;:{&quot;bottom&quot;:5.202857494354248,&quot;left&quot;:13.873612403869629,&quot;right&quot;:1.2340946197509766,&quot;top&quot;:5.202836036682129},&quot;type&quot;:0}"/>
  <p:tag name="KSO_WM_SLIDE_SUBTYPE" val="pureTxt"/>
  <p:tag name="KSO_WM_SLIDE_SUPPORT_FEATURE_TYPE" val="0"/>
  <p:tag name="KSO_WM_SLIDE_TYPE" val="title"/>
  <p:tag name="KSO_WM_TAG_VERSION" val="1.0"/>
  <p:tag name="KSO_WM_TEMPLATE_ASSEMBLE_GROUPID" val="61a82d99f40d6225060c5a8d"/>
  <p:tag name="KSO_WM_TEMPLATE_ASSEMBLE_XID" val="61add14df43d82924ffd8242"/>
  <p:tag name="KSO_WM_TEMPLATE_CATEGORY" val="custom"/>
  <p:tag name="KSO_WM_TEMPLATE_COLOR_TYPE" val="1"/>
  <p:tag name="KSO_WM_TEMPLATE_INDEX" val="20221225"/>
  <p:tag name="KSO_WM_TEMPLATE_MASTER_THUMB_INDEX" val="13"/>
  <p:tag name="KSO_WM_TEMPLATE_MASTER_TYPE" val="1"/>
  <p:tag name="KSO_WM_TEMPLATE_SUBCATEGORY" val="21"/>
  <p:tag name="KSO_WM_TEMPLATE_THUMBS_INDEX" val="1、2、4、5、7、24"/>
  <p:tag name="KSO_WM_UNIT_SHOW_EDIT_AREA_INDICATION" val="1"/>
</p:tagLst>
</file>

<file path=ppt/tags/tag77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79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95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60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70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5459A3"/>
      </a:accent1>
      <a:accent2>
        <a:srgbClr val="775296"/>
      </a:accent2>
      <a:accent3>
        <a:srgbClr val="8E4D86"/>
      </a:accent3>
      <a:accent4>
        <a:srgbClr val="9C4B74"/>
      </a:accent4>
      <a:accent5>
        <a:srgbClr val="A24E62"/>
      </a:accent5>
      <a:accent6>
        <a:srgbClr val="A25453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微软雅黑</vt:lpstr>
      <vt:lpstr>汉仪正圆-35S</vt:lpstr>
      <vt:lpstr>汉仪润圆-65简</vt:lpstr>
      <vt:lpstr>黑体</vt:lpstr>
      <vt:lpstr>宋体</vt:lpstr>
      <vt:lpstr>Times New Roman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2024-09-05T00:48:48.882</cp:lastPrinted>
  <dcterms:created xsi:type="dcterms:W3CDTF">2024-09-04T16:48:48Z</dcterms:created>
  <dcterms:modified xsi:type="dcterms:W3CDTF">2024-09-04T16:48:54Z</dcterms:modified>
</cp:coreProperties>
</file>