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009C43-3371-4499-8B8C-9C58635550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2E42EB-087D-40F0-AA4C-4FCC7B266A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CCC285-AD83-4A5E-A9D3-9EB19BDAB0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5419CF-4EB9-423E-A207-FA63A8E086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9B8293-BB73-4794-AA10-15AF76609B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F702BB-188E-4550-8471-B438FE9C71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93CF7D-4911-47E6-859C-7E7D643A9F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4B5610-4FA9-48EF-8660-96BE9032E5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957F15-D6D7-4664-8078-8D5A80F228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AA379B-EC36-4266-A05A-307FC481CF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D06037-5DB0-48A2-B997-8493B7E8A8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12515011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保险证券行业标准化施工培训课件</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2024-01-26</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标准化施工概念及意义</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标准化施工流程与规范</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专业技能培训与素质提升</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现场实践操作指导与案例分析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总结回顾与展望未来发展</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保险证券行业现状及前景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行业规模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保险证券行业规模不断扩大，保费收入和证券交易额逐年增长，市场潜力巨大。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竞争格局</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行业内竞争激烈，大型保险公司和证券公司占据主导地位，但中小公司也在逐渐崛起。</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创新发展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随着互联网、大数据等技术的广泛应用，保险证券行业正在经历一场技术革命，产品创新和服务创新不断涌现。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近年来，国家出台了一系列政策法规，对保险证券行业进行规范和引导，包括《保险法》、《证券法》等。</a:t>
            </a:r>
          </a:p>
        </p:txBody>
      </p:sp>
      <p:pic>
        <p:nvPicPr>
          <p:cNvPr id="6" name="Picture 6"/>
          <p:cNvPicPr>
            <a:picLocks noChangeAspect="1"/>
          </p:cNvPicPr>
          <p:nvPr/>
        </p:nvPicPr>
        <p:blipFill>
          <a:blip r:embed="rId2"/>
          <a:srcRect t="7153" b="715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政策法规概述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政策法规的实施对保险证券行业产生了深远影响，包括加强监管、规范市场秩序、促进行业创新等。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对行业的影响</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792" r="15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未来，国家将继续加强对保险证券行业的监管，推动行业健康发展，同时鼓励行业创新，提高服务质量和效率。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未来政策趋势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政策法规对行业影响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企业需求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企业对保险和证券服务的需求也在增加，包括风险管理、资金融通、并购重组等方面。</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消费者需求</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消费者对保险和证券产品的需求不断增长，对产品的个性化、多样化和便捷性提出更高要求。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市场趋势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未来，保险证券行业将继续保持快速增长，市场竞争将更加激烈，同时行业创新将不断涌现，满足消费者和企业的多样化需求。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4375" b="143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标准化施工概念及意义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标准化施工定义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在保险证券行业中，标准化施工是指通过制定统一、规范的施工流程和操作标准，确保各项工程建设活动遵循相同的准则和要求，从而提高施工效率和质量。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标准化施工内涵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包括施工工艺标准化、施工材料设备标准化、施工环境标准化等多个方面，旨在实现施工过程的全面规范化和标准化。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标准化施工定义与内涵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通过标准化施工，可以简化施工流程，减少不必要的重复劳动，提高施工人员的工作效率。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标准化施工有利于实现材料的统一采购和批量生产，从而降低采购成本；同时，规范的施工流程可以减少浪费和返工，进一步降低施工成本。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提高效率降低成本作用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降低施工成本</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提高施工效率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通过实施标准化施工，企业可以展现出对工程质量的高度重视和严谨态度，从而提升品牌形象和市场声誉。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提升品牌形象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标准化的施工流程和高质量的工程成果可以增加客户对企业的信任度，有利于企业拓展市场和吸引更多客户。</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增强客户信任度</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标准化施工有助于企业实现资源的优化配置和高效利用，提高企业的经济效益；同时，也有助于推动企业技术创新和产业升级，实现可持续发展。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促进企业可持续发展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提升企业竞争力途径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标准化施工流程与规范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明确保险证券行业具体施工需求，包括施工范围、时间节点、质量标准等。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了解项目需求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制定施工方案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场地勘察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844" r="1484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根据项目需求，制定详细的施工方案，包括人员配置、材料采购、进度计划等。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对施工场地进行实地勘察，了解场地环境、基础设施等情况，为后续施工做好准备。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前期准备阶段工作要点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708" r="1270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人员管理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材料管理</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进度管理</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质量管理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施工过程管理关键环节</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确保施工人员具备相应的技能和资质，进行定期培训和安全教育，提高施工质量和安全意识。</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按照施工方案和进度计划进行施工，及时调整进度计划，确保项目按时完成。</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严格控制材料采购、运输、存储等环节，确保材料质量符合标准，降低施工风险。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建立质量管理体系，对施工过程进行全面监控和检查，确保施工质量符合标准。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https://d.book118.com/196125150114010042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2024-09-09T21:51:59.224</cp:lastPrinted>
  <dcterms:created xsi:type="dcterms:W3CDTF">2024-09-09T13:51:59Z</dcterms:created>
  <dcterms:modified xsi:type="dcterms:W3CDTF">2024-09-09T13:52:02Z</dcterms:modified>
</cp:coreProperties>
</file>