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FED7C-79A2-4733-B839-FC5CD267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97DBA-3CE4-4058-A793-5B93C94D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8C233-DA4D-4CB1-A661-8D8C8E3DE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BD921-233A-4F5F-8A22-75151E96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78325-3135-4CEB-8624-CC2EC697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B1AF2-EB50-4304-A5F7-873411F4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312C1-989E-4084-8364-A17DFE49D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A1959-2015-4593-8B98-4339F0D2B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5B038-2C89-4AFC-9E0A-8877CAF3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52631-ABD4-41A0-ADC0-85FBAB77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C0606-4DBE-4F2D-B3D3-862A4764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3005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之所在地法：基本原则与应用\n## 1.物之所在地法的基本概念与历史背景\n### 1.1物之所在地法的定义与内涵\n### 1.2物之所在地法的历史发展\n### 1.3物之所在地法在不同国家的实践\n## 2.物之所在地法的基本原则\n### 2.1物权与物之所在地法的关系\n### 2.2物之所在地法的适用条件\n### 2.3物之所在地法的例外情况\n## 3.物之所在地法在合同中的应用\n### 3.1物之所在地法对合同效力的影响\n### 3.2物之所在地法在买卖合同中的应用\n### 3.3物之所在地法在其他合同中的应用\n## 4.物之所在地法在物权纠纷中的应用\n### 4.1物之所在地法在不动产纠纷中的应用\n### 4.2物之所在地法在动产纠纷中的应用\n### 4.3物之所在地法在其他物权纠纷中的应用\n## 5.物之所在地法的发展趋势与挑战\n### 5.1物之所在地法的国际发展趋势\n### 5.2物之所在地法在新兴领域的应用与挑战\n### 5.3物之所在地法的未来发展与完善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物之所在地法：基本原则与应用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物之所在地法的基本概念与历史背景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物之所在地法（Lex Situs）是一种法律规定，用于确定物品法律上的归属和权利。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物之所在地法主要关注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物品的位置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，而不是物品的所有权或购买者。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物之所在地法通常适用于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不动产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（如土地和建筑物）和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（如家具和汽车）的法律纠纷。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物之所在地法的核心原则是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物的所在地国家的法律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适用于物的所有权、抵押权等权利。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物之所在地法的内涵包括：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物的所在地国家的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法律适用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：物的所在地国家的法律适用于物的所有权、抵押权等权利。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物的所在地国家的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司法管辖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：物的所在地国家的法院对物的纠纷具有管辖权。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物的所在地国家的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：物的所在地国家的法院对物的纠纷作出的判决可以在该国执行。</a:t>
            </a:r>
            <a:endParaRPr/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物之所在地法的定义与内涵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组合 1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5" name="组合 114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古代罗马法时期，物之所在地法已经开始萌芽。罗马法中的“物之所在地法”原则是指物的所有权、抵押权等权利取决于物的所在地。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17" name="组合 11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中世纪时期，物之所在地法在封建制度下的领土国家中得到了进一步发展。各地封建领主在其领土内实行物之所在地法，以维护其封建统治。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19" name="组合 11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近现代时期，随着国际贸易和投资的兴起，物之所在地法在国际私法中占据了重要地位。各国在立法和司法实践中普遍接受和采纳物之所在地法原则。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物之所在地法的历史发展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物之所在地法在不同国家的实践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4" name="组合 1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2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2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美国：美国联邦法采用物之所在地法原则，认为物的所有权、抵押权等权利取决于物的所在地。在司法实践中，美国法院通常根据物的所在地国家的法律来审理物的纠纷。</a:t>
                </a:r>
                <a:endParaRPr/>
              </a:p>
            </p:txBody>
          </p:sp>
          <p:cxnSp>
            <p:nvCxnSpPr>
              <p:cNvPr id="12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3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英国：英国法同样采用物之所在地法原则，但有一定的限制。英国法院在审理物的纠纷时，通常会考虑物的所在地国家的法律和英国法之间的冲突，并根据具体情况选择适用。</a:t>
                </a:r>
                <a:endParaRPr/>
              </a:p>
            </p:txBody>
          </p:sp>
        </p:grpSp>
        <p:grpSp>
          <p:nvGrpSpPr>
            <p:cNvPr id="13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3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中国：中国法律也采纳了物之所在地法原则。根据《中华人民共和国民法典》的规定，物的所有权、抵押权等权利取决于物的所在地。在司法实践中，中国法院通常根据物的所在地国家的法律来审理物的纠纷。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物之所在地法的基本原则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组合 1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45" name="组合 144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物权是一种财产权利，包括所有权、抵押权、质权等。物权的行使和实现通常受到物之所在地法的制约。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4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物之所在地法是确定物权法律适用的基本原则。根据物之所在地法原则，物的所有权、抵押权等权利取决于物的所在地国家的法律。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51" name="组合 150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5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物之所在地法与物权之间的关系是相互制约、相互促进的。物之所在地法为物权的行使和实现提供了法律依据，而物权的规定和实践又推动了物之所在地法的发展和完善。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物权与物之所在地法的关系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物之所在地法的适用条件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物之所在地法原则的适用条件主要包括：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涉及的物必须是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存在于某个国家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的，即具有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物质存在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涉及的物必须是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法律上可以交易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的，即具有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法律属性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涉及的物必须是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涉及权利义务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的，即具有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法律关系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在满足以上条件的情况下，物之所在地法原则适用，物的所有权、抵押权等权利取决于物的所在地国家的法律。</a:t>
            </a:r>
            <a:endParaRPr/>
          </a:p>
        </p:txBody>
      </p:sp>
      <p:cxnSp>
        <p:nvCxnSpPr>
          <p:cNvPr id="15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物之所在地法的例外情况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物之所在地法原则在某些特定情况下可能存在例外，如：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国际公共法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的规定，如国际公约、国际条约等。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特殊动产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的规定，如船舶、航空器、航天器等。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知识产权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的规定，如专利、商标、著作权等。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在这些例外情况下，物之所在地法原则可能不适用或受到限制，需要根据具体情况和法律规定进行判断。</a:t>
            </a:r>
            <a:endParaRPr/>
          </a:p>
        </p:txBody>
      </p:sp>
      <p:cxnSp>
        <p:nvCxnSpPr>
          <p:cNvPr id="16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物之所在地法在合同中的应用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物之所在地法原则对合同的效力产生重要影响。根据物之所在地法原则，合同的效力取决于合同标的物的所在地国家的法律。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如果合同标的物位于甲国，那么甲国法律将决定合同的效力。甲国法院可以根据甲国法律判断合同是否有效、履行与否等问题。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如果合同标的物位于乙国，那么乙国法律将决定合同的效力。乙国法院可以根据乙国法律判断合同是否有效、履行与否等问题。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物之所在地法对合同效力的影响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https://d.book118.com/196130050003010054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物之所在地法：基本原则与应用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2024-09-20T22:58:37.441</cp:lastPrinted>
  <dcterms:created xsi:type="dcterms:W3CDTF">2024-09-20T14:58:37Z</dcterms:created>
  <dcterms:modified xsi:type="dcterms:W3CDTF">2024-09-20T14:58:39Z</dcterms:modified>
</cp:coreProperties>
</file>