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0E0D8-CAA3-4A3E-BBA1-CCCCDBC08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1B0A4-8137-442B-A7B4-49E89C30E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023D0-68D3-4DB6-80A2-0CE0718C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BCE75-BDBB-439A-9515-76321A65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212575-52C3-44BB-8DE6-E91BCB52D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EF755-3920-4D86-AE17-91516B76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57DF1-C042-4B6D-AE48-700DE382E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8818A-D7D5-4679-B3A3-85458B78F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DFA26-EA05-4915-B73A-9907C7E5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6D113-80D3-466A-AD49-1D854F48F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FBA7C-A007-48D6-AD64-B510823F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32210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概率论与数理统计—连续型随机变量及其概率密度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连续型随机变量基本概念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一维连续型随机变量及其分布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多维连续型随机变量及其分布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连续型随机变量数字特征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大数定律和中心极限定理在连续型随机变量中应用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参数估计方法在连续型随机变量中应用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连续型随机变量基本概念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可以在某个区间内取任意实数值的随机变量。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取值充满整个区间，无法一一列出所有可能取值。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呈钟形曲线，具有对称性和集中性。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描述事件发生的时间间隔，具有无记忆性。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在特定区间内，所有取值的可能性相等。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134" b="181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31" b="27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99" b="179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分布函数与概率密度函数关系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分布函数定义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描述随机变量在某个区间内取值的概率累积情况。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描述随机变量在某个特定点取值的概率密度。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概率密度函数是分布函数的导数，分布函数是概率密度函数的积分。通过概率密度函数可以求得分布函数，反之亦然。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一维连续型随机变量及其分布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均匀分布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在某一区间[a, b]内，随机变量X取任意值的概率密度都相等，即概率密度函数f(x) = 1 / (b - a)，X服从[a, b]上的均匀分布，记作X ~ U[a, b]。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均匀分布具有等可能性，即每个小区间被取到的概率相等。其数学期望E(X) = (a + b) / 2，方差D(X) = (b - a)² / 12。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均匀分布在许多实际问题中都有应用，如随机抽样、蒙特卡罗方法等。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指数分布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若随机变量X的概率密度函数为f(x) = λe^(-λx)，x &gt; 0，其中λ &gt; 0是常数，则称X服从参数为λ的指数分布，记作X ~ E(λ)。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指数分布具有无记忆性，即对于任意正数s, t，有P{X &gt; s + t | X &gt; s} = P{X &gt; t}。其数学期望E(X) = 1 / λ，方差D(X) = 1 / λ²。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指数分布在可靠性工程、排队论等领域有广泛应用，如描述电子元件的寿命、电话交换机的通话时长等。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若随机变量X的概率密度函数为f(x) = (1 / √(2πσ²)) * e^[-(x - μ)² / (2σ²)]，其中μ和σ (σ &gt; 0) 是常数，则称X服从参数为μ和σ的正态分布或高斯分布，记作X ~ N(μ, σ²)。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正态分布具有对称性、集中性和稳定性。其数学期望E(X) = μ，方差D(X) = σ²。正态分布还满足3σ原则，即P{|X - μ| &lt; σ} ≈ 0.6827，P{|X - μ| &lt; 2σ} ≈ 0.9545，P{|X - μ| &lt; 3σ} ≈ 0.9973。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是概率论与数理统计中最重要的分布之一，广泛应用于自然科学、社会科学和工程技术等领域。例如，在质量控制中，许多质量特性都服从或近似服从正态分布；在经济学中，许多经济指标也呈现出正态分布的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多维连续型随机变量及其分布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定义：设$X$和$Y$是两个随机变量，如果对于任意实数$x$和$y$，二元函数$F(x,y)$满足以下三个条件，则称$F(x,y)$为二维随机变量$(X,Y)$的分布函数，而$(X,Y)$称为二维随机变量。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$0 leq F(x,y) leq 1$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$F(x,y)$关于$x$和$y$单调不减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$F(-infty,y)=0$，$F(x,-infty)=0$，$F(infty,infty)=1$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性质：二维连续型随机变量的分布函数具有连续性和可微性，即对于任意实数$x$和$y$，有$frac{partial^2 F(x,y)}{partial x partial y} = f(x,y)$，其中$f(x,y)$为$(X,Y)$的概率密度函数。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二维连续型随机变量定义及性质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https://d.book118.com/196132210010010042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2024-09-09T06:09:02.172</cp:lastPrinted>
  <dcterms:created xsi:type="dcterms:W3CDTF">2024-09-08T22:09:02Z</dcterms:created>
  <dcterms:modified xsi:type="dcterms:W3CDTF">2024-09-08T22:09:04Z</dcterms:modified>
</cp:coreProperties>
</file>