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180AD9-6690-4E4F-ACD1-CC876E010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71938A-E023-46D0-8BFA-4C74DE4368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C56A96-1B25-4B12-A7DF-2C34FA9EB1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3279C5-D9AB-490E-8AEA-A93353998A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ED66A2-1D03-4976-899B-EEBE80F551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E7FD9C-6528-424E-902C-F7FC3DEE90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9B7BCE-9571-4769-B875-0173038C20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43E056-BFE4-407F-9D64-58B5B3801D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995830-4501-4271-95B1-F755817F91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2C132D-FCF5-4B89-BE0D-B072544753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F3F101-953D-43ED-8D9E-99B4BB687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134111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智慧农业的风险与安全管理</a:t>
            </a:r>
          </a:p>
        </p:txBody>
      </p:sp>
      <p:sp>
        <p:nvSpPr>
          <p:cNvPr id="3" name="AutoShape 3"/>
          <p:cNvSpPr/>
          <p:nvPr/>
        </p:nvSpPr>
        <p:spPr>
          <a:xfrm>
            <a:off x="3491789" y="4425696"/>
            <a:ext cx="2875241" cy="536520"/>
          </a:xfrm>
          <a:prstGeom prst="rect">
            <a:avLst/>
          </a:prstGeom>
          <a:noFill/>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汇报人：XX</a:t>
            </a:r>
            <a:endParaRPr lang="en-US" sz="1100"/>
          </a:p>
        </p:txBody>
      </p:sp>
      <p:sp>
        <p:nvSpPr>
          <p:cNvPr id="4" name="AutoShape 4"/>
          <p:cNvSpPr/>
          <p:nvPr/>
        </p:nvSpPr>
        <p:spPr>
          <a:xfrm>
            <a:off x="5820461" y="4425696"/>
            <a:ext cx="2820047" cy="536520"/>
          </a:xfrm>
          <a:prstGeom prst="rect">
            <a:avLst/>
          </a:prstGeom>
          <a:noFill/>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2024-01-19</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智慧农业面临的主要风险</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智慧农业安全管理体系构建</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风险评估与监测预警机制</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典型案例分析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引言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提高农业生产效率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智慧农业通过引入先进的物联网、大数据、人工智能等技术，能够显著提高农业生产效率和管理水平。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保障粮食安全与可持续发展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智慧农业对于保障全球粮食安全、推动农业可持续发展具有重要意义。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农业现代化转型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随着科技的不断进步，智慧农业作为农业现代化的重要标志，正在全球范围内加速发展。</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933" b="293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7537" r="1753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380" b="738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智慧农业概述</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定义与特点</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智慧农业是一种利用现代信息技术和智能化装备，实现农业生产全过程精准化、智能化管理的现代农业形态。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关键技术</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包括物联网技术、大数据技术、人工智能技术、机器人技术等。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应用领域</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涵盖农作物种植、畜牧业、渔业、农产品加工等多个领域。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智慧农业面临的主要风险</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技术实施难度</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智慧农业涉及多个领域的技术集成，如物联网、大数据、人工智能等，技术实施难度较大，可能出现技术瓶颈或技术失败的情况。</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技术更新迅速</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智慧农业技术日新月异，企业需要不断投入研发以保持竞争力，否则可能面临技术落后的风险。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技术标准不统一</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目前智慧农业技术标准尚未统一，不同系统之间的兼容性差，可能导致企业投入大量资金后难以达到预期效果。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542" r="254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4583" r="1458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技术风险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智慧农业涉及大量敏感数据，如农田地理信息、作物生长数据、农业投入品使用记录等，一旦泄露可能对农业生产和企业经营造成严重影响。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数据泄露风险</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恶意攻击者可能通过篡改数据来破坏农业生产过程的正常运行，给企业带来经济损失。</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数据篡改风险</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过度依赖数据可能导致决策失误，如在数据不准确或不完整的情况下进行决策可能对农业生产造成负面影响。</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数据依赖风险</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000" r="2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运营人才匮乏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目前智慧农业领域专业人才匮乏，企业可能面临招聘难、培训成本高等问题。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设备维护困难</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智慧农业设备通常部署在偏远地区，设备维护和故障排除可能面临较大困难，影响农业生产的正常进行。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运营成本增加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智慧农业需要投入大量资金用于设备购置、技术研发和运营维护，可能导致企业运营成本增加。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农业生产受天气、政策等多种因素影响，市场需求波动较大，给企业经营带来不确定性。</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市场需求不稳定</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随着智慧农业技术的不断发展，越来越多的企业进入该领域，市场竞争日益激烈。</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竞争激烈</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政策法规的变化可能对智慧农业企业的经营产生重大影响，如补贴政策调整、环保法规加强等。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政策法规变化</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智慧农业安全管理体系构建</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制定安全管理制度</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明确安全管理职责、权限和流程，规范智慧农业系统的安全管理和操作行为。</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完善安全审计机制</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建立安全审计制度，对所有涉及智慧农业系统的操作进行记录和监控，以便及时发现和处理安全问题。</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强化安全意识教育</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定期开展安全意识教育和培训，提高用户对智慧农业系统安全的认识和重视程度。</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安全管理制度建设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采用防火墙、入侵检测等网络安全技术，防止未经授权的访问和数据泄露。</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加强网络安全防护</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保障数据安全传输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500" r="15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强化系统漏洞修补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采用加密技术对传输的数据进行加密处理，确保数据在传输过程中的安全性。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定期对智慧农业系统进行漏洞扫描和修补，防止黑客利用漏洞进行攻击。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安全技术防范措施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建立应急响应团队</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组建专业的应急响应团队，负责在发生安全事件时及时响应和处理。</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加强应急演练</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定期开展应急演练，提高应急响应团队的处置能力和效率。</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制定应急预案</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根据可能出现的安全问题，制定相应的应急预案，明确应急响应流程和措施。</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5735" r="15735"/>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应急响应机制建立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https://d.book118.com/196134111120010040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2024-09-06T22:07:18.187</cp:lastPrinted>
  <dcterms:created xsi:type="dcterms:W3CDTF">2024-09-06T14:07:18Z</dcterms:created>
  <dcterms:modified xsi:type="dcterms:W3CDTF">2024-09-06T14:07:20Z</dcterms:modified>
</cp:coreProperties>
</file>