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AA672-241F-41A9-A36A-3E9B7249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2BECC-FB49-42B9-9188-DAAAC81D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AC5D3-FA85-425A-B36F-639CDD50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7A5C9-4F7A-4765-89D2-2E406A03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8B3C0-E2FA-44D0-BB83-1B3451BB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D8298-1B7E-43F5-9AFE-7ABD5C9F6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9A487D-6674-45A7-806C-913E4438F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D19B5-014E-47B5-B9BF-2E620EAB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BB897-1DA0-4A40-9A87-209CF599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2AF98-38F8-4CCC-B30C-A3F29FDFB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796C-CAF3-4CE8-86D0-B8FC30FD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34144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急性支气管肺炎典型病例分享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16" r="276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466" r="234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急性支气管肺炎是一种由细菌、病毒或其他病原体引起的急性肺部炎症，通常累及支气管和肺泡。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根据病因，急性支气管肺炎可分为细菌性肺炎、病毒性肺炎和其他病原体肺炎等。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急性支气管肺炎的常见病因包括细菌、病毒、支原体、衣原体等感染。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感染病原体后，支气管和肺组织发生炎症反应，导致支气管黏膜水肿、充血、分泌物增多，肺泡内充满渗出物，影响正常呼吸功能。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急性支气管肺炎的典型症状包括咳嗽、咳痰、发热、呼吸困难等。病情严重时可能出现胸痛、咯血等症状。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根据临床症状和体征，结合胸部X线或CT检查，以及血液检查等辅助检查结果，可以确诊急性支气管肺炎。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7741" b="177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198" r="61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协助患者排痰，指导有效咳嗽，必要时给予吸痰处理。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保证患者充分休息，根据病情适当活动，避免过度劳累。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给予高热量、高蛋白、易消化的食物，鼓励患者多饮水，保持足够的水分。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监测体温变化，遵医嘱给予物理降温或药物降温。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观察咳嗽的性质和频率，遵医嘱给予止咳、祛痰药物，指导患者正确咳嗽排痰。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评估患者呼吸困难的程度，遵医嘱给予吸氧或无创呼吸机辅助通气。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观察患者有无心悸、气急等症状，遵医嘱给予强心、利尿等药物治疗。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监测患者呼吸频率、节律及血氧饱和度，遵医嘱给予呼吸机辅助通气。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监测患者电解质水平，遵医嘱给予相应的电解质补充。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急性支气管肺炎患者教育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https://d.book118.com/196134144240010032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2024-09-01T08:07:38.783</cp:lastPrinted>
  <dcterms:created xsi:type="dcterms:W3CDTF">2024-09-01T00:07:38Z</dcterms:created>
  <dcterms:modified xsi:type="dcterms:W3CDTF">2024-09-01T00:07:40Z</dcterms:modified>
</cp:coreProperties>
</file>