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B1416-B28F-437E-B016-40F1C8F7F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2DABD-2626-4557-A895-4AEE3B16D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9D4E7-B4CA-4C62-980F-BE031875F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52185-F04A-4552-9900-5DF6FC549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6B2F24-6A1F-43AE-B1F7-37ABBEA8A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6AF750-CE14-40EE-A147-BA93733D5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19902D-F9AA-4F65-8978-C6300C859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56528-1622-4BA9-B694-25F19DCA6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3E997-9C96-407B-A44F-2B8B1B02B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94C11-9C56-49BA-A284-869BC453E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768B0-BA46-4E1E-B22C-3BBEF78FA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35143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外伤科主治医师要领课件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外科基本知识与技术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外伤科常见疾病诊断与治疗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外科感染预防与控制策略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围手术期营养支持与护理管理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团队协作与沟通技巧培养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自我管理与职业发展路径规划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外科基本知识与技术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外科定义与范畴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阐述外科的概念、发展历程及在现代医学中的地位。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外科基本原则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介绍外科治疗的基本原则，如无菌术、止血、麻醉等。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外科基本概念与原则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手术操作技巧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阐述外科手术的基本操作技巧，如切开、止血、缝合等。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常用手术器械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详细介绍手术刀、手术剪、手术镊、手术针等常用手术器械的种类、特点和使用方法。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手术器械与操作技术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介绍患者术前、术中、术后的处理原则，包括术前评估、术中麻醉管理、术后观察与护理等。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列举外科手术可能出现的并发症，如感染、出血、休克等，并阐述其预防和处理方法。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围手术期处理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并发症防治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围手术期处理与并发症防治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外伤科常见疾病诊断与治疗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创伤评估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对外伤患者进行初步评估，确定伤情和紧急处理需求。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止血方法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掌握各种止血方法，如加压包扎、止血带等，以控制出血。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复苏技术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掌握心肺复苏术（CPR）等复苏技术，以挽救患者生命。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创伤急救与复苏技术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62" r="3662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骨折分类与诊断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根据骨折部位、类型和程度进行诊断，为后续治疗提供依据。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复位技术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掌握各种复位技术，如手法复位、牵引复位等，以恢复骨折部位的正常位置。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固定方法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根据骨折类型和部位选择合适的固定方法，如石膏固定、夹板固定等。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骨折与关节脱位处理原则和方法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清创与缝合技术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掌握清创和缝合技术，以清除坏死组织和促进组织愈合。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软组织损伤评估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对软组织损伤进行评估，确定损伤程度和修复需求。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换药与拆线技巧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掌握换药和拆线技巧，以预防感染和促进伤口愈合。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软组织损伤修复策略及技巧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https://d.book118.com/196135143152010031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2024-08-30T08:44:30.172</cp:lastPrinted>
  <dcterms:created xsi:type="dcterms:W3CDTF">2024-08-30T00:44:30Z</dcterms:created>
  <dcterms:modified xsi:type="dcterms:W3CDTF">2024-08-30T00:44:32Z</dcterms:modified>
</cp:coreProperties>
</file>