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D3776B-0B4F-4522-ACB0-0D3F7AF53C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92A3CE-13AE-4BE2-88D4-AF79A06821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AAEF76-05B6-4EA6-B4D3-9201FAEC29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DF75E0-AB61-4E4A-A982-EEE06E4EE4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D90605-3480-4C2E-9BB2-40EDBC62C9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A738DB4-4B50-4ABA-97C1-6766E691F1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D8DBE4-A826-42CF-93C4-63DE504DAB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7A398C-A451-4F41-8A6E-0F0C356D40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F71308-62AC-4BF7-9219-A0C650B945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77AD55-8B48-41E4-A35E-D4B7A6018C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CE1796-61DB-4DE2-B75D-6D7E679C67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14011403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医护人员心肺复苏培训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心肺复苏的理论知识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心肺复苏的实操训练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心肺复苏的常见问题与解答</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心肺复苏的未来发展与展望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心肺复苏的重要性</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31" b="113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急救黄金四分钟</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心跳骤停后，大脑皮层耐受缺氧的时间仅为4分钟，此为急救的黄金时间。在这段时间内进行心肺复苏，可显著提高患者的生存率。</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医护人员需在4分钟内到达现场，并迅速进行心肺复苏，以保障患者的生命安全。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761" r="3176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提高心肺复苏成功率</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定期进行心肺复苏培训，确保医护人员技能熟练，提高心肺复苏的成功率，为患者带来生的希望。</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正确的心肺复苏操作可有效提高患者的生存率。医护人员需接受专业培训，掌握正确的按压深度、频率和吹气量等操作要点。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5" r="1662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心肺复苏是急救体系中的重要环节，挽救了大量生命，为社会带来了巨大的价值。</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医护人员作为心肺复苏的实施者，承担着挽救生命的神圣使命，其社会价值无法估量。</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挽救生命的社会价值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心肺复苏的理论知识</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6" b="27716"/>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心肺复苏通过胸外按压和人工呼吸，模拟心脏的收缩和舒张功能，促使血液流动，为大脑和其他重要器官提供氧气和营养物质。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心肺复苏能够刺激心脏和呼吸中枢，促使自主心跳和呼吸的恢复。在心脏骤停的情况下，及时进行心肺复苏能够为患者赢得宝贵的抢救时间。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心肺复苏的原理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生理学原理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循环系统原理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CPR操作流程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心肺复苏包括胸外按压、开放气道和人工呼吸三个基本步骤。胸外按压要求按压深度适宜，频率为每分钟100-120次；开放气道需采用仰头举颏法；人工呼吸需捏住患者鼻孔，吹气两次，每次吹气持续吹气1秒以上。</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儿童与婴儿CPR操作流程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对于儿童和婴儿，心肺复苏的操作流程略有不同。按压部位和按压深度需根据年龄进行调整，同时需要注意避免过度通气。</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156" r="181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心肺复苏的操作流程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人工呼吸时应注意避免过度通气，以免造成气胸或肋骨骨折等并发症。</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避免过度通气</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胸外按压时需注意按压深度适宜，避免过深或过浅，以免造成损伤或影响复苏效果。</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避免按压过深或过浅</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心肺复苏过程中应持续进行，避免中断，以免影响复苏效果。</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避免中断</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在心肺复苏过程中，应注意观察患者的反应，如出现自主心跳和呼吸，应立即停止心肺复苏并通知医生处理。</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注意患者反应</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心肺复苏的实操训练</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降低患者死亡率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熟练掌握心肺复苏技能能够提高患者在心脏骤停等紧急情况下的存活率，降低患者死亡率。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增强医护人员对心肺复苏的掌握程度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通过模拟演练，医护人员可以反复练习心肺复苏技能，提高操作的熟练度和准确性。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提高应对紧急情况的能力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模拟演练能够模拟真实紧急情况，让医护人员在紧张和压力下进行操作，提高应对紧急情况的能力和心理素质。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模拟演练的目的和意义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https://d.book118.com/196140114030010040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2024-09-06T08:38:22.999</cp:lastPrinted>
  <dcterms:created xsi:type="dcterms:W3CDTF">2024-09-06T00:38:23Z</dcterms:created>
  <dcterms:modified xsi:type="dcterms:W3CDTF">2024-09-06T00:38:24Z</dcterms:modified>
</cp:coreProperties>
</file>