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97D775-2EAD-4DD9-BDF8-CF20FDCB6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D7715-C0BA-44C4-AE23-22220EC14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DDEB70-3712-48E2-B87F-E4B816C6C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2BD180-4E89-41FA-9527-B47E2F2B51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FC9958-A0CA-41A8-92A8-7AA8A809AF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699969-4FB0-4306-9BB0-DCAFCD812B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E0B59E-1697-43BE-9BEC-0B2A7E4130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9AD907-8CAD-4E79-BAC1-AC89BC624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15321B-B72C-4338-B522-75BCB2147C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7E82A-5311-4BB2-BD28-1F4D8578F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CD18AB-52B6-4876-A788-D8F820461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40134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我国公司董事会制度研究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董事会制度概述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我国公司董事会制度现状分析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优秀企业董事会治理实践案例分享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完善我国公司董事会制度对策建议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董事会制度概述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董事会定义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董事会职能</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董事会是由公司股东选举产生的，代表公司行使经营决策权的常设机构，对内负责公司重大决策，对外代表公司。</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董事会的职能主要包括制定公司战略、监督公司管理层、审议重大事项、维护股东利益等。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董事会定义与职能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在公司制度初期，董事会制度尚未完善，其职能和权力相对有限。</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初始阶段</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随着公司规模的扩大和业务的复杂化，董事会的职能和权力逐渐得到加强和完善。</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发展阶段</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现代公司制度中，董事会已经成为公司治理结构中的核心部分，其职能和运作方式更加规范化和科学化。</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现代化阶段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董事会发展历程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我国公司董事会制度在借鉴国际经验的基础上，结合本国国情，形成了具有中国特色的董事会制度。国内董事会注重集体决策、民主监督，强调董事的忠诚勤勉义务。</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国外公司董事会制度历史悠久，发展较为成熟。其特点包括独立董事制度较为完善、董事会内部机构设置较为科学、董事会运作方式更加市场化等。</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外董事会制度在职能定位、权力分配、运作方式等方面存在一定差异。例如，国内董事会更加注重政府监管和社会责任，而国外董事会则更加注重市场化和股东利益最大化。这些差异主要源于不同国家和地区的法律环境、文化传统和经济发展水平等因素。</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国内董事会制度</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国外董事会制度</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国内外差异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国内外董事会制度比较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我国公司董事会制度现状分析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398" b="43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法律法规体系建设情况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公司法等相关法律法规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我国已形成了以《公司法》为核心的公司治理法律法规体系，明确了董事会的职责、权力和义务。</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证券市场监管制度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证监会等监管部门制定了一系列规章制度，对上市公司董事会的运作进行规范和监督。</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内部控制规范</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企业内部控制基本规范及其配套指引等制度要求上市公司建立健全内部控制机制，董事会对此负有最终责任。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上市公司股权结构包括国有控股、民营控股、外资控股等多种类型，导致董事会构成和运作方式存在差异。</a:t>
            </a:r>
          </a:p>
        </p:txBody>
      </p:sp>
      <p:pic>
        <p:nvPicPr>
          <p:cNvPr id="6" name="Picture 6"/>
          <p:cNvPicPr>
            <a:picLocks noChangeAspect="1"/>
          </p:cNvPicPr>
          <p:nvPr/>
        </p:nvPicPr>
        <p:blipFill>
          <a:blip r:embed="rId2"/>
          <a:srcRect l="20625" r="20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股权结构多样化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上市公司普遍设立了独立董事制度，以增强董事会的独立性和监督职能。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独立董事制度</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上市公司董事会下设战略、审计、提名、薪酬与考核等专门委员会，辅助董事会进行决策和监督。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专门委员会运作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上市公司治理结构特点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333" r="16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职业经理人引入不足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民营企业在引入职业经理人方面相对保守，导致董事会缺乏专业化的管理和决策支持。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家族式治理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许多民营企业采用家族式治理模式，董事会成员主要由家族成员担任。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所有权与经营权高度集中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民营企业往往存在所有权与经营权高度集中的情况，导致董事会决策效率较高但监督职能相对较弱。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民营企业治理结构特点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现有法律法规体系在某些方面仍存在空白或模糊之处，给董事会的运作带来一定的困扰和风险。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法律法规体系尚待完善</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董事会独立性不足</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董事会运作效率不高</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董事会成员素质参差不齐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部分公司董事会独立性不强，易受大股东或管理层的影响，导致决策和监督职能失效。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部分公司董事会会议程序繁琐、决策效率低下，影响了公司的运营效率和市场竞争力。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部分公司董事会成员缺乏专业知识和经验，难以胜任复杂的决策和监督任务。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优秀企业董事会治理实践案例分享</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股权结构</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华为实行员工持股计划，员工通过工会持有公司股份，形成相对分散的股权结构。</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董事会构成</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华为董事会由多名高管和专家组成，具备丰富的行业和管理经验，实现集体决策。</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治理机制</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华为建立了一套完善的治理机制，包括决策、监督、激励等方面，确保公司高效运作。</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华为技术有限公司治理结构剖析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https://d.book118.com/196140134003010054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2024-09-20T23:00:25.291</cp:lastPrinted>
  <dcterms:created xsi:type="dcterms:W3CDTF">2024-09-20T15:00:25Z</dcterms:created>
  <dcterms:modified xsi:type="dcterms:W3CDTF">2024-09-20T15:00:27Z</dcterms:modified>
</cp:coreProperties>
</file>