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CF130-C972-4FFB-9900-D75AFBCA0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47447-8E93-4A7E-BEB7-BFC398585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33B2B-B495-4CD0-9A97-37E57D72C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BF008-558C-4419-A236-DCE942570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0175A0-2A44-4D56-9EE4-DE14D8866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40493F-C07E-46D7-8586-984ED29D0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CBFCF7-F5B8-4ADC-B345-9927F9BE5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F065F-9E24-4139-A842-7669533FB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2A724-114D-4FB2-AE11-A27C3E949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A10C9-9562-4D16-A4AD-D174EEB4C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D5F45-BB11-4EF9-A47F-9803FD06D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40144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中华人民共和国民法典》解读\n## 1.民法典的出台背景及意义\n### 1.1 民法典出台的背景原因及历程\n### 1.2 民法典在中国法律体系中的地位\n### 1.3 民法典对人民群众权益的保障作用\n## 2.民法典的框架结构与主要内容\n### 2.1 民法典的框架结构及分类\n### 2.2 民法典的主要内容和亮点\n### 2.3 民法典与现行法律法规的衔接与协调\n## 3.民法典中的物权法律制度\n### 3.1 物权法的基本原则与规定\n### 3.2 不动产与动产的物权设立与变更\n### 3.3 物权的保护方法与纠纷解决途径\n## 4.民法典中的合同法律制度\n### 4.1 合同法的基本原则与规定\n### 4.2 合同的订立、变更与解除\n### 4.3 合同违约的法律责任与纠纷解决途径\n## 5.民法典中的婚姻家庭法律制度\n### 5.1 婚姻家庭法的基本原则与规定\n### 5.2 婚姻的成立、变更与解除\n### 5.3 家庭关系的维护与财产分割\n## 6.民法典中的继承与收养法律制度\n### 6.1 继承法的基本原则与规定\n### 6.2 遗产的继承与分配\n### 6.3 收养法的基本原则与规定\n## 7.民法典中的侵权责任法律制度\n### 7.1 侵权责任法的基本原则与规定\n### 7.2 侵权行为的类型与责任承担\n### 7.3 侵权纠纷的解决途径与法律救济\n## 8.民法典中的特殊主体保护法律制度\n### 8.1 儿童、老年人、残疾人等特殊主体的保护\n### 8.2 消费者权益保护\n### 8.3 环境保护与资源利用\n## 9.民法典的实施与普及\n### 9.1 民法典的宣传普及工作\n### 9.2 民法典的实施与监督\n### 9.3 民法典对法治国家建设的推动作用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《中华人民共和国民法典》解读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民法典的出台背景及意义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4" name="组合 16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6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适应新时代发展需求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随着经济社会的发展，人们的生活方式和价值观念发生了巨大变化，对法律的需求也越来越多样化。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为了更好地满足人民群众的需求，适应时代发展的要求，我国制定了民法典。</a:t>
                </a:r>
                <a:endParaRPr/>
              </a:p>
            </p:txBody>
          </p:sp>
          <p:sp>
            <p:nvSpPr>
              <p:cNvPr id="16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完善法律体系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民法典的出台是对我国现有法律体系的进一步完善，有利于提高法律的科学性和系统性。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民法典的制定过程中，充分吸收了国内外立法经验，借鉴了国际公约和其他国家的先进法律制度。</a:t>
                </a:r>
                <a:endParaRPr/>
              </a:p>
            </p:txBody>
          </p:sp>
          <p:sp>
            <p:nvSpPr>
              <p:cNvPr id="17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保障人民群众权益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民法典明确规定了公民的基本权利和义务，为保护人民群众的合法权益提供了有力保障。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民法典的实施，有利于维护社会公平正义，促进社会和谐稳定。</a:t>
                </a:r>
                <a:endParaRPr/>
              </a:p>
            </p:txBody>
          </p:sp>
          <p:sp>
            <p:nvSpPr>
              <p:cNvPr id="17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民法典出台的背景原因及历程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民法典在中国法律体系中的地位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组合 17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1" name="组合 18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民法典是国家的基本法律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民法典规定了民事法律的基本原则和一般规定，是民事法律领域的基本法。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其他民事法律，如合同法、物权法等，都是在此基础上制定的。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6" name="组合 18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民法典在法律体系中的重要性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民法典在整个法律体系中具有重要地位，是保障人民群众权益、维护社会公平正义的重要法律工具。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民法典的制定和实施，对于完善中国特色社会主义法律体系，推进全面依法治国具有重要意义。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明确权利义务</a:t>
                </a:r>
                <a:endParaRPr/>
              </a:p>
            </p:txBody>
          </p:sp>
          <p:sp>
            <p:nvSpPr>
              <p:cNvPr id="19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民法典明确规定了公民的基本权利和义务，为保护人民群众的合法权益提供了有力保障。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民法典的实施，有利于维护社会公平正义，促进社会和谐稳定。</a:t>
                </a:r>
                <a:endParaRPr/>
              </a:p>
            </p:txBody>
          </p:sp>
        </p:grpSp>
        <p:grpSp>
          <p:nvGrpSpPr>
            <p:cNvPr id="19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填补法律空白</a:t>
                </a:r>
                <a:endParaRPr/>
              </a:p>
            </p:txBody>
          </p:sp>
          <p:sp>
            <p:nvSpPr>
              <p:cNvPr id="1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民法典的制定过程中，充分吸收了国内外立法经验，借鉴了国际公约和其他国家的先进法律制度。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民法典的出台，填补了一些法律空白，为人民群众提供了更加全面的法律保障。</a:t>
                </a:r>
                <a:endParaRPr/>
              </a:p>
            </p:txBody>
          </p:sp>
        </p:grpSp>
        <p:grpSp>
          <p:nvGrpSpPr>
            <p:cNvPr id="20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提高法律意识</a:t>
                </a:r>
                <a:endParaRPr/>
              </a:p>
            </p:txBody>
          </p:sp>
          <p:sp>
            <p:nvSpPr>
              <p:cNvPr id="20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民法典的宣传普及工作，有利于提高人民群众的法律意识，增强人民群众维护自身权益的能力。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民法典的实施，有利于培养公民的法治观念，推动全社会形成尊法学法守法用法的良好氛围。</a:t>
                </a:r>
                <a:endParaRPr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民法典对人民群众权益的保障作用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民法典的框架结构与主要内容</a:t>
            </a:r>
            <a:endParaRPr/>
          </a:p>
        </p:txBody>
      </p:sp>
      <p:sp>
        <p:nvSpPr>
          <p:cNvPr id="20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框架结构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民法典分为总则、物权、合同、人格权、婚姻家庭、继承、侵权责任等七编。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每编下设若干章，章下分节，节下分条。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民法典按照法律关系的性质和内容进行分类，分为民事法律和商事法律。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民事法律主要包括物权、合同、人格权、婚姻家庭、继承、侵权责任等法律关系。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商事法律主要包括公司、保险、票据、破产等法律关系。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民法典的框架结构及分类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主要内容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民法典规定了民事法律的基本原则和一般规定，包括民事主体、民事权利、民事义务、民事责任等方面的内容。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民法典还规定了商事法律的基本原则和一般规定，包括商事主体、商事行为、商事责任等方面的内容。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亮点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民法典规定了个人信息的保护，为个人信息安全提供了法律保障。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民法典规定了绿色原则，强调资源的合理利用和保护，有利于生态文明建设。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民法典规定了网络虚拟财产的保护，为网络虚拟财产提供了法律保障。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民法典的主要内容和亮点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民法典与现行法律法规的衔接与协调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组合 24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组合 24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衔接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民法典实施后，现行民事法律、行政法规、地方性法规等与民法典不一致的规定，自民法典施行之日起废止。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民法典施行前，依法已经生效的判决、裁定、调解书等，继续有效。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组合 25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协调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民法典的制定过程中，充分吸收了国内外立法经验，借鉴了国际公约和其他国家的先进法律制度。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民法典的实施，有利于协调与其他法律法规的关系，维护法律体系的统一性和协调性。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民法典中的物权法律制度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https://d.book118.com/196140144030010051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《中华人民共和国民法典》解读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2024-09-16T20:44:48.651</cp:lastPrinted>
  <dcterms:created xsi:type="dcterms:W3CDTF">2024-09-16T12:44:48Z</dcterms:created>
  <dcterms:modified xsi:type="dcterms:W3CDTF">2024-09-16T12:44:50Z</dcterms:modified>
</cp:coreProperties>
</file>