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34532-7250-49EB-B6A6-882EAC7D4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83D4B-CCA1-4B8D-97BF-F856DD658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920A0-C6C0-48C5-9CFC-E64F1DB4E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6C0743-A115-4F07-8F17-44F85C61D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6EB87D-CC2F-432B-A1BE-2A7BB17D9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87D9A5-CC29-4CBD-88FA-42DE0B4A2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7EC3DD-2B0F-4141-8C4E-9B7188B9B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A74F07-7CC7-4E57-B204-8608FF81C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E8FB49-413F-4B9C-BB5A-B88206ACB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ED941-8152-4FC2-9740-366C38585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8ABDE-93D3-4B50-A4B5-9E51F7C1B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142145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智能医疗促进传统医学现代化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智能医疗技术及应用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智能医疗在传统医学中的应用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智能医疗对传统医学的推动作用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智能医疗面临的挑战与问题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智能医疗未来发展趋势及建议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950" r="17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517" r="85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医学现代化需求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随着医学科技的快速发展，传统医学在诊疗效率、精准度等方面面临挑战，急需引入新技术进行现代化改造。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智能医疗的优势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智能医疗作为新兴技术，具有数据驱动、高效便捷、个性化诊疗等优势，能够为传统医学注入新的活力。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推动医疗行业变革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智能医疗的发展有助于推动医疗行业的数字化转型，提高医疗服务质量，降低医疗成本，为更多人提供优质医疗资源。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发达国家在智能医疗领域起步较早，已广泛应用于远程医疗、健康管理、辅助诊断等多个方面，形成了较为完善的产业链和生态圈。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近年来，我国政府对智能医疗发展给予高度关注，出台了一系列支持政策，推动智能医疗技术的研发和应用。目前，智能医疗已在我国多个地区开展试点，取得初步成效。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随着人工智能、大数据等技术的不断进步，智能医疗的应用场景将不断拓展，诊疗水平将不断提高，推动医疗行业实现更高质量的发展。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智能医疗的定义与特点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智能医疗是指利用人工智能、大数据等先进技术，对医疗过程进行智能化改造，提高诊疗效率和精准度的一种新型医疗服务模式。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智能医疗以海量医疗数据为基础，通过数据挖掘和分析技术，发现疾病规律和治疗方案。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高效便捷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智能医疗能够实现自动化、智能化的诊疗流程，减少患者等待时间和医生工作负担。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个性化诊疗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智能医疗能够根据患者的个体差异和历史数据，提供个性化的诊疗方案和健康管理计划。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智能医疗技术及应用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应用于医学影像分析，提高诊断准确性和效率。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智能语音技术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解析病历、医学文献等文本数据，辅助医生做出更准确的诊断和治疗方案。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实现语音输入病历、语音查询医学知识等，提高医生工作效率。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实现设备间的信息互通和协作，优化医疗资源配置。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医疗设备互联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通过物联网技术，实现远程诊断和治疗，缓解医疗资源分布不均的问题。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实时监测患者生理参数、设备使用情况等，提高病房管理效率。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智能化病房管理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分析海量医疗数据，发现疾病规律、优化治疗方案等。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971" r="1997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医疗数据挖掘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根据患者的基因、生活习惯等数据，提供个性化的诊断和治疗建议。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实时监测医疗过程数据，评估医疗质量，及时发现并改进问题。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医疗质量监控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云医疗服务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提供在线咨询、远程会诊等云服务，方便患者就医。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医疗信息化平台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实现医疗数据的集中存储、处理和分析，提高数据处理效率。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医疗科研支持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为医学研究和临床试验提供强大的计算和存储资源支持。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995" r="1999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5000" r="25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智能医疗在传统医学中的应用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医学影像诊断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运用深度学习技术对医学影像进行自动识别和分析，辅助医生快速、准确地定位病灶，提高诊断效率。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基因测序与精准医疗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结合基因测序技术，为患者提供个性化的精准医疗方案，实现疾病的早期发现和针对性治疗。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利用智能医疗设备收集患者的生理数据，通过大数据和人工智能技术进行分析，为医生提供准确、全面的诊断依据。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诊断辅助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通过互联网和移动通信技术，为患者提供远程诊断和治疗服务，缓解医疗资源分布不均的问题。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机器人辅助手术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利用手术机器人进行精细、微创的手术操作，提高手术精度和患者康复速度。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智能药物研发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运用人工智能技术对药物分子结构进行设计和优化，加速新药研发进程，为患者提供更多有效的治疗选择。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治疗辅助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智能语音交互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通过智能语音交互技术，为患者提供心理疏导、康复训练指导等服务，改善患者康复过程中的生活质量。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虚拟现实与增强现实技术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运用虚拟现实和增强现实技术，为患者提供沉浸式的康复训练体验，提高患者参与度和康复效果。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康复机器人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运用康复机器人帮助患者进行肢体运动、功能训练等康复治疗，提高康复效果。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0972" r="20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康复辅助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利用智能穿戴设备实时监测用户的生理指标，及时发现潜在的健康问题并发出预警。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健康监测与预警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根据用户的健康数据和生活习惯，制定个性化的健康管理计划，帮助用户改善生活方式、预防疾病。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健康管理与计划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通过智能医疗平台提供健康教育和宣传服务，提高公众对健康问题的认识和重视程度。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健康教育与宣传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预防保健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https://d.book118.com/196142145011010050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2024-09-15T03:56:51.653</cp:lastPrinted>
  <dcterms:created xsi:type="dcterms:W3CDTF">2024-09-14T19:56:51Z</dcterms:created>
  <dcterms:modified xsi:type="dcterms:W3CDTF">2024-09-14T19:56:53Z</dcterms:modified>
</cp:coreProperties>
</file>