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68404-B3C5-4941-A94A-72C2A370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D0D31-1A9F-454C-AD10-C2A302C85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1CCF4-806C-4160-82F0-E7E55D73F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6F601-FC18-4C86-9CFF-0D5FACB9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359F6-E1AD-40AE-A100-3A17F182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25821-ACE3-41A1-9FEA-CF29933E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15A9D-F3A9-41A0-90B4-8BBC86BD0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48648-EE09-4E43-9D8A-593560DA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1506E-A54A-4B8A-B512-9A452717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7773D-56DC-4B7E-AB0B-CF4D740C9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DB91-F2BB-4195-960F-36ADD035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42242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女性盆腔炎护理查房范文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居住地：北京市朝阳区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下腹部疼痛伴发热，阴道分泌物增多。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患者自述于两周前出现下腹部隐痛，呈持续性，伴低热，阴道分泌物增多，呈黄色脓性，有异味。曾自行服用抗生素治疗，症状有所缓解，但未完全消失。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初步诊断：急性盆腔炎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诊断依据：根据患者症状、体征及实验室检查，如白细胞计数升高、中性粒细胞比例增加、C反应蛋白升高，结合患者处于急性病程，初步诊断为急性盆腔炎。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患者生理状况评估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每日测量患者体温，观察是否有发热症状。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询问患者腹部疼痛情况，评估疼痛程度和性质。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观察阴道分泌物的量、颜色、气味等，了解是否有异常。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询问患者排便情况，包括排便次数、形状等，了解是否有便秘或腹泻。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阴道分泌物评估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观察患者情绪变化，了解是否有焦虑、抑郁等情况。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询问患者对盆腔炎疾病的认识情况，了解患者对疾病的认知程度。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了解患者对治疗方案的接受程度和依从性，评估患者的治疗态度。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了解患者家庭成员的支持情况，包括照顾者的安排等。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询问患者的工作状况，了解患者的工作压力和工作时间安排。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了解患者的社交网络和人际关系状况，评估患者的社会支持系统。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患者家庭和社会状况评估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急性期护理以控制症状、减轻疼痛为主，同时预防并发症的发生。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密切观察患者的生命体征，如体温、心率、呼吸等，以及腹部体征，如压痛、反跳痛等。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对患者进行疼痛评估，遵医嘱给予适当的止痛措施，如口服止痛药或肌肉注射止痛针。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关注患者的心理状态，给予安慰和支持，帮助患者缓解焦虑和恐惧。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指导患者进食易消化、营养丰富的食物，避免刺激性食物和饮料。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保证患者充分休息，根据病情指导患者进行适当的活动，以促进康复。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缓解期护理以巩固疗效、促进康复为主，同时预防复发。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向患者及家属介绍盆腔炎的病因、预防措施等知识，提高患者的自我保健意识。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继续关注患者的心理状态，给予支持和鼓励，帮助患者树立战胜疾病的信心。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遵医嘱给予必要的药物治疗，如抗生素、中药等，确保药物的有效使用。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指导患者定期到医院进行复查，以便及时发现病情变化和复发迹象。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建议患者保持良好的生活习惯，如规律作息、适度锻炼、避免久坐等。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缓解期护理计划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康复期护理以促进全面康复、预防复发为主，同时提高患者的生活质量。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向患者介绍预防盆腔炎复发的措施，如保持个人卫生、避免不洁性行为等，增强患者的自我保健意识。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根据患者的具体情况，制定个性化的饮食计划，补充足够的营养素，增强机体抵抗力。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根据患者的身体状况和医生的建议，指导患者进行适当的运动和康复锻炼，促进身体的全面恢复。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运动与康复锻炼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关注患者的心理状态，提供必要的心理支持和辅导，帮助患者调整心态，积极面对生活和工作。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https://d.book118.com/196142242013010034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2024-09-03T01:07:32.672</cp:lastPrinted>
  <dcterms:created xsi:type="dcterms:W3CDTF">2024-09-02T17:07:32Z</dcterms:created>
  <dcterms:modified xsi:type="dcterms:W3CDTF">2024-09-02T17:07:34Z</dcterms:modified>
</cp:coreProperties>
</file>