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646FA7-0EE2-4DE5-BD27-FC257EACC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7BE927-0CB7-4F24-BC37-9D277BF07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5631DC-3866-49A3-B56F-66F4CE982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900156-940B-43A3-8C57-79247AD91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2E2BF1-C0ED-426B-8E1E-9ED065333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3B327C-E954-4779-9196-D29CCB20B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F34854-4FBD-4E2F-9BBA-0CAE03F2D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E8C54C-4E95-4EF9-833A-5E127A82F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A176E4-AF68-4D52-B5DE-7A0FD581A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FEE9C5-77EC-4970-B89D-F847C8A0CF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EF846E-815A-4D60-9A80-991959E52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615000410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我的大学生涯规划的工作计划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自我认知与定位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学业规划与提升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社会实践与能力提升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人际交往与拓展人脉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身心健康与平衡发展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职业规划与未来发展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制定大学生涯规划的工作计划，旨在帮助个人更好地管理时间、提升学术成绩、培养技能，并为未来的职业发展做好准备。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适应环境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大学是一个全新的环境，不同于以往的学习和生活方式，需要有一个明确的计划来适应这种变化。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本计划涵盖从大一到大四的整个大学生涯。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内容范围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333" r="8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目标受众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包括学术学习、课外活动、社交生活、实习和职业规划等方面。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本计划主要面向大学生本人，也可供辅导员、家长等参考。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自我认知与定位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4" r="1074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阅读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热爱阅读各类书籍，尤其关注人文社科、科技前沿等领域。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音乐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喜欢听音乐，对多种音乐类型有所涉猎，如古典、流行、摇滚等。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运动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热爱户外运动，如徒步、骑行等，注重身体健康。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个人兴趣爱好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熟练掌握Word、Excel、PowerPoint等办公软件，具备一定的编程能力。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667" r="17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750" r="2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计算机技能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英语流利，能够准确翻译英文文献和进行日常交流。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语言能力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具备较强的学习能力和适应能力，能够快速掌握新知识和技能。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学习能力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专业技能评估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注重个人成长和社会责任，追求真理、善良和美好。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职业目标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希望在未来从事与所学专业相关的工作，实现个人价值和社会价值的统一。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发展规划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通过不断学习和实践，提升专业素养和综合能力，为未来的职业发展打下坚实的基础。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价值观与职业规划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学业规划与提升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8522661" y="26741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6751011" y="3921937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4988886" y="5150662"/>
            <a:ext cx="0" cy="1059826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AutoShape 12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课程选择与安排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5222881" y="5436037"/>
            <a:ext cx="2541428" cy="490334"/>
            <a:chOff x="5222881" y="5436037"/>
            <a:chExt cx="2541428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222881" y="5436037"/>
              <a:ext cx="2541428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优先选择核心课程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6971715" y="4184077"/>
            <a:ext cx="2541428" cy="490334"/>
            <a:chOff x="6971715" y="4184077"/>
            <a:chExt cx="2541428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6971715" y="4184077"/>
              <a:ext cx="2541428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跨学科选修课程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8736929" y="2936302"/>
            <a:ext cx="2541428" cy="490334"/>
            <a:chOff x="8736929" y="2936302"/>
            <a:chExt cx="2541428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8736929" y="2936302"/>
              <a:ext cx="2541428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合理安排课程时间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拓宽知识视野，培养多元化思维。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避免课程冲突，保证学习效率和时间管理。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确保专业基础扎实，掌握核心知识体系。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明确学习目标，合理安排学习时间。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制定学习计划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292" r="1729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运用有效的笔记方法，定期复习巩固所学知识。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高效笔记与复习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利用图书馆、在线课程等丰富学习资源，提升学习效果。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寻求学习资源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学习方法与技巧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参与科研项目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争取加入教授的研究团队，参与科研项目，积累科研经验。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发表学术论文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努力在学术期刊或会议上发表论文，展示研究成果。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参加学术竞赛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积极参加各类学术竞赛，锻炼学术能力和团队协作精神。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32910" r="3291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学术竞赛与科研参与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社会实践与能力提升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选择适合自己的社团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根据自己的兴趣和职业规划，选择与之相关的社团，如学生会、创新创业协会等。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积极参与社团活动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参加社团组织的各类活动，如讲座、比赛、志愿服务等，提升自己的综合素质。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担任社团职务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在社团中担任一定的职务，如部长、干事等，锻炼自己的组织能力和领导能力。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社团活动参与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https://d.book118.com/196150004101010050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2024-09-15T14:11:28.747</cp:lastPrinted>
  <dcterms:created xsi:type="dcterms:W3CDTF">2024-09-15T06:11:28Z</dcterms:created>
  <dcterms:modified xsi:type="dcterms:W3CDTF">2024-09-15T06:11:31Z</dcterms:modified>
</cp:coreProperties>
</file>