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9D44C-A0F3-4FE6-986C-79C16CAC5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EECC3-8410-46AF-996A-AAD5FC97D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23556-EF3E-4848-8FF0-6199F23F6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3D859D-5751-4B56-9963-94C3FA46E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AB18BD-15D6-4046-8B5C-F14C7DAE3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7221BA-28A3-49EC-B03E-5559BD32C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38AF4D-EA0A-4297-A92A-DF8E14F6B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0120B4-7561-4443-8B9A-0A1BDDF6C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1EC03F-C52E-466A-B996-9AD533B4E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E6922-2413-428F-9C02-6E9DD688A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57F51-90F4-4819-B2E7-6A19BC93E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150135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激发学习兴趣与教学质量提升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学习兴趣的激发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教学质量的提升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学习兴趣与教学质量的关系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学习兴趣是影响学生学习效果的关键因素，提高教学质量是教育发展的必然要求。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探讨激发学习兴趣与教学质量提升的策略和方法，对于促进教育改革和提高教育水平具有重要意义。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4859" b="485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当前教育背景下，激发学生学习兴趣和提高教学质量是教育改革的重要方向。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分析当前教育中存在的问题和挑战，提出针对性的解决方案。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探讨如何激发学生的学习兴趣，提高学生的学习积极性和主动性。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研究有效的教学方法和手段，提升教师的教学水平和学生的学习效果。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通过实践验证所提出策略和方法的有效性和可行性，为教育改革提供实践经验和理论支持。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学习兴趣的激发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485" r="24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了解学生需求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关注学生的兴趣点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通过与学生的交流，了解他们感兴趣的话题和领域，从而有针对性地设计教学内容。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分析学生的学习风格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不同的学生有不同的学习风格，了解并适应学生的学习风格可以提高他们的学习兴趣。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掌握学生的知识水平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了解学生的现有知识水平，避免教学内容过于简单或复杂，从而保持学生的学习兴趣。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设计角色扮演、游戏等活动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通过角色扮演、游戏等活动，让学生在轻松愉快的氛围中学习知识。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利用故事、案例等生动素材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将抽象的知识与具体的故事、案例相结合，使教学内容更加生动有趣。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采用多媒体教学手段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运用图片、视频、音频等多媒体手段，增加教学内容的趣味性。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创设有趣情境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鼓励学生提问和讨论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鼓励学生提出问题和意见，引导他们积极参与课堂讨论，增强他们的学习主动性。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组织小组合作学习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通过小组合作学习，让学生在互相帮助和交流中共同进步，提高他们的学习兴趣。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提供实践机会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尽可能为学生提供实践机会，如实验、调研等，让他们在实践中学习和掌握知识，从而增强他们的学习兴趣。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引导学生参与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教学质量的提升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教师应根据学生的实际情况和课程标准，制定明确、具体、可衡量的教学目标，确保学生能够明确知道自己需要学习和掌握的知识和技能。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确定清晰、具体的教学目标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针对不同层次、不同需求的学生，教师应制定不同的教学目标，确保每个学生都能够在原有基础上得到提升。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注重目标的层次性和差异性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根据学生的反馈和实际情况，教师应及时调整教学目标，确保教学目标与学生的学习需求相匹配。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及时调整教学目标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明确教学目标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更新教学内容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随着科技的进步和社会的发展，教师应不断更新教学内容，引入最新的科研成果和行业动态，使学生能够接触到最前沿的知识和技能。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精选教学内容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教师应根据学生的实际情况和教学目标，精选教学内容，确保教学内容与学生的学习需求相匹配，同时注重知识的系统性和连贯性。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注重实践教学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教师应注重实践教学环节的设计和实施，通过案例分析、实验操作、社会实践等方式，提高学生的实践能力和创新能力。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792" r="1879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优化教学内容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采用多样化的教学方式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教师应根据学生的实际情况和教学内容的特点，采用多样化的教学方式，如讲授、讨论、案例分析、角色扮演等，激发学生的学习兴趣和积极性。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引入现代化教学手段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教师应积极引入现代化教学手段，如多媒体教学、网络教学、移动学习等，提高教学效果和学生的学习体验。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注重学生的参与和互动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教师应注重学生的参与和互动，鼓励学生提出问题和意见，引导学生积极参与课堂讨论和合作学习，营造积极、活跃的课堂氛围。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创新教学方式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https://d.book118.com/196150135021010042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2024-09-09T09:13:55.510</cp:lastPrinted>
  <dcterms:created xsi:type="dcterms:W3CDTF">2024-09-09T01:13:55Z</dcterms:created>
  <dcterms:modified xsi:type="dcterms:W3CDTF">2024-09-09T01:13:57Z</dcterms:modified>
</cp:coreProperties>
</file>