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5D57CC-16A6-4CEC-B4AB-09D96CD3F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8710B1-90E0-49D9-AD6E-9466C2E3B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AD866A-4AFC-46E8-A45A-A70337099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E24A94-0895-445C-A8FF-C4113C318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7AD28C-064B-4397-BF03-95AAB74B04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524E92-881D-4C5D-9E06-34C80B6428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ED6FF2-BC8D-4438-AC2C-3C52BD0369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8C57B6-CC71-4C29-95B7-CA847EAE6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0C7639-1EBE-484B-B49F-A758960728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7C49E-9751-4986-B26D-271300BDD2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C3B889-D0BB-4615-831D-AD9B28934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50141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现场监督工作管理的团队合作与沟通技能发展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团队合作在现场监督工作中的重要性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沟通技能在现场监督工作中的作用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现场监督工作中团队合作与沟通的现状分析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现场监督工作中团队合作与沟通技能的提升策略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实践应用与效果评估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通过优化团队合作方式，减少工作摩擦，提高工作效率。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提升团队合作效率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加强沟通技能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应对复杂工作环境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培养团队成员有效沟通技巧，提升信息传递准确性和效率。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适应多变、复杂的现场监督工作环境，确保工作顺利进行。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00" b="280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092" b="1709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团队合作现状分析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评估当前团队合作状态，识别存在的问题和障碍。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沟通技能培养措施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提出具体沟通技能培养方案，如培训、辅导、实践等。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团队合作与沟通效果评估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制定评估标准和方法，衡量改进后团队合作与沟通效果。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团队合作在现场监督工作中的重要性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10" r="309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团队合作是指两个或两个以上的个体为了实现共同目标而协同工作的过程。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包括共同的目标、相互信任、有效沟通、协同工作和共同承担责任。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通过协同工作，团队成员可以更有效地利用资源和时间，从而提高工作效率。</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提高工作效率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团队成员之间的交流和合作有助于激发新的想法和解决方案，推动现场监督工作的创新。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促进创新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团队合作可以集思广益，共同应对现场监督工作中遇到的问题和挑战。</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加强问题解决能力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现场监督工作中团队合作的意义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在某大型工程项目的现场监督中，团队成员通过紧密合作，确保项目按计划顺利进行，最终实现了项目目标。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实例一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在某次紧急事件的应对中，现场监督团队迅速组建并协同工作，及时采取措施控制事态发展，保障了人员安全和企业利益。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实例二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在某次技术难题的攻关中，团队成员充分发挥各自的专业优势，通过深入交流和合作，最终找到了有效的解决方案。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实例三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案例分析：成功团队合作的实例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沟通技能在现场监督工作中的作用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沟通技能是指通过语言、文字、表情、动作等方式，有效地传递信息、表达情感、建立关系的能力。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在现场监督工作中，沟通技能对于促进团队协作、提高工作效率、确保工作安全等方面具有至关重要的作用。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沟通技能的定义与重要性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沟通技能定义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与同事沟通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与同事协作完成任务，需要善于倾听、理解对方的观点和需求，积极协调解决问题，确保工作顺利进行。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与上级沟通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向上级汇报工作进展、提出问题和建议，需要清晰、准确、有条理地表达，以便上级能够及时了解和指导。</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与下级沟通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向下级传达任务要求、提供指导和支持，需要以鼓励、引导为主，激发下级的积极性和创造力。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357" r="1635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282" r="14282"/>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现场监督工作中沟通技能的运用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某现场监督人员发现一项工作存在安全隐患，及时与相关部门沟通，共同商讨解决方案，最终成功消除隐患，确保了工作安全。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在现场监督工作中，两个部门之间因任务划分不清而产生矛盾，经过双方坦诚沟通、协商调解，最终达成共识，顺利完成了任务。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某现场监督人员在与同事协作过程中，遇到对方不配合的情况，通过耐心倾听、理解对方的需求和困难，积极协调资源解决问题，最终取得了良好的工作成果。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案例分析：有效沟通的实例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现场监督工作中团队合作与沟通的现状分析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https://d.book118.com/196150141021010042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2024-09-09T09:13:56.880</cp:lastPrinted>
  <dcterms:created xsi:type="dcterms:W3CDTF">2024-09-09T01:13:56Z</dcterms:created>
  <dcterms:modified xsi:type="dcterms:W3CDTF">2024-09-09T01:13:59Z</dcterms:modified>
</cp:coreProperties>
</file>