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47AA3-A412-4C85-AD5F-5055A792B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1A007-F192-43EC-B054-4C052C772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C126E-116E-4229-B331-252EE14F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094B9-E16C-4913-96B8-CA22FD701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23580D-A82D-4E3F-8C0B-889A17799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D27AC-51E6-45F0-8C6A-B48E912CC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974EF5-7212-49C9-A276-3B78CE43C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C279F-50CA-4757-BCD2-C5AF1A387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F72D9-0DEB-4C3C-9198-25A3BFB2D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53F19-262F-4DAB-8FFE-CB3E0A92D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E9339-5139-41A8-A949-CBBACC154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53114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护理查房的优化与发展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强迫症是一种以反复出现的强迫思维和行为为特征的精神疾病。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患者意识到这些思维和行为是不必要的，但无法控制或摆脱，导致明显的焦虑和痛苦。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目前认为遗传、环境和心理因素都可能对强迫症的发生起到作用。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强迫症的病理机制可能与大脑神经递质的不平衡有关，特别是5-羟色胺和多巴胺系统。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常见的强迫思维和行为包括强迫洗涤、检查、排序等，患者常常感到无法自控，并伴随强烈的焦虑和不安。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根据国际疾病分类（ICD）和美国精神障碍诊断与统计手册（DSM）的诊断标准，需要满足特定的症状标准和病程要求，由专业医生进行评估和诊断。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护理查房的目的与意义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通过查房，对患者的病情状况、自身认知情况进行了解，评估护理措施的有效性，及时调整护理方案。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查房过程中，不同科室的护士可以相互交流、学习，提高团队协作能力，提升整体护理水平。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通过查房反馈，不断优化护理流程，提高工作效率，减少护理差错。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26" b="17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增强患者信心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通过与患者面对面交流，了解其心理状态，增强战胜疾病的信心，提高治疗依从性。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及时发现并解决问题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查房过程中能够及时发现患者存在的问题，如并发症、不良生活习惯等，及时给予干预措施，促进患者早日康复。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根据患者的具体情况，提供个性化的护理建议和指导，满足患者的需求。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通过查房，护士可以不断学习新的理论知识，掌握最新的护理理念和技术。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提高理论知识水平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增强实践能力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培养评判性思维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查房过程中，护士需要将理论知识与实际操作相结合，提高实践能力。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通过分析病例、讨论护理措施等，培养护士的评判性思维和解决问题的能力。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提升护士专业素养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https://d.book118.com/196153114205010044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2024-09-13T06:29:05.363</cp:lastPrinted>
  <dcterms:created xsi:type="dcterms:W3CDTF">2024-09-12T22:29:05Z</dcterms:created>
  <dcterms:modified xsi:type="dcterms:W3CDTF">2024-09-12T22:29:07Z</dcterms:modified>
</cp:coreProperties>
</file>