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87BA8D-4188-4C6A-B5A4-D8B4BFE99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2BA9A-37A5-45C7-AA0B-69A361D18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2AAE6A-2209-45CA-BA1D-14EB2035F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298AAF-399A-4341-93F0-F33DCEA434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C47728-F55F-4BED-9004-E945BDFE2E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A67998-F85E-47A0-A1CE-BAB1C6DF96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28D71B-CCC9-406B-BF28-44AE1EE739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047F57-885C-42A1-BF33-57C9DEC71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C562C0-8594-41EC-9D2E-1576C7834F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150EB9-0E70-47D5-9A5E-79B8510DA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0BDE7B-715F-4F5E-B0E3-BBA5BB5FA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55002051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职业生涯规划简介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职业生涯规划概念及意义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自我认知与定位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市场分析与目标设定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行动计划制定与执行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资源整合与能力提升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评估调整与持续改进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职业生涯规划概念及意义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职业生涯规划定义</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职业生涯规划是指个人与组织相结合，在对一个人职业生涯的主客观条件进行测定、分析、总结的基础上，对自己的兴趣、爱好、能力、特点进行综合分析与权衡，结合时代特点，根据自己的职业倾向，确定其最佳的职业奋斗目标，并为实现这一目标做出行之有效的安排。</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通过规划，个人可以更加清晰地了解自己的优势和不足，从而有针对性地进行自我提升，增强职业竞争力。</a:t>
            </a:r>
          </a:p>
        </p:txBody>
      </p:sp>
      <p:pic>
        <p:nvPicPr>
          <p:cNvPr id="6" name="Picture 6"/>
          <p:cNvPicPr>
            <a:picLocks noChangeAspect="1"/>
          </p:cNvPicPr>
          <p:nvPr/>
        </p:nvPicPr>
        <p:blipFill>
          <a:blip r:embed="rId2"/>
          <a:srcRect t="14185" b="1418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提升职业竞争力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明确的职业目标可以激发个人的积极性和动力，促使个人不断努力，最终实现职业成功。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实现职业目标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255" r="1125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合理的职业生涯规划可以让个人在职业发展过程中不断获得成就感和满足感，从而提高工作满意度。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提高工作满意度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615" r="2361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个人发展是组织目标实现的基础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组织目标的实现依赖于每个员工的个人发展。只有当员工不断提升自己的能力和素质时，才能更好地完成工作任务，推动组织的发展。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组织目标为个人发展提供方向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组织目标可以为个人发展提供明确的方向和指引。个人可以根据组织目标来制定自己的职业发展规划，从而更好地实现个人和组织目标的契合。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个人发展与组织目标相互促进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个人发展和组织目标是相互促进、相互依存的。个人发展可以推动组织目标的实现，而组织目标的实现也可以为个人发展提供更好的平台和机会。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个人发展与组织目标关系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自我认知与定位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包括专业技能、语言能力、人际交往能力、领导力等方面的优势。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缺乏某些必要的技能或经验，或者在某些方面存在缺陷或挑战。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不足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了解自身优势和不足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喜欢从事的工作类型和领域，以及在这些领域中想要实现的目标。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对职业和工作的看法和态度，以及个人和职业生活的优先级和价值观。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明确职业兴趣与价值观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价值观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职业兴趣</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岗位方向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根据自身的专业技能和经验，选择适合的岗位和职位。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行业方向</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了解不同行业的特点和发展趋势，选择适合的行业和领域。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899" r="2789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确定适合岗位和行业方向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市场分析与目标设定</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了解行业现状及未来趋势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通过收集行业报告、参加行业会议等方式，深入了解所在行业的发展状况、市场规模、增长趋势等信息。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分析行业前景及机会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结合国家政策、市场需求等因素，分析行业未来的发展前景及潜在机会，为职业规划提供方向。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调研行业发展趋势及前景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确定竞争对手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通过市场调研、网络搜索等方式，确定与自己职业目标相关的竞争对手，并分析其市场份额、产品特点等。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分析竞争对手优劣势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从产品、服务、品牌、营销等方面，分析竞争对手的优势和劣势，为自己的职业规划提供参考。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分析竞争对手优劣势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https://d.book118.com/196155002051010055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2024-09-22T18:59:36.534</cp:lastPrinted>
  <dcterms:created xsi:type="dcterms:W3CDTF">2024-09-22T10:59:36Z</dcterms:created>
  <dcterms:modified xsi:type="dcterms:W3CDTF">2024-09-22T10:59:38Z</dcterms:modified>
</cp:coreProperties>
</file>