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852EA-0F65-4C45-8EC1-A17E55A91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76FDF-2D65-4BD8-9372-5616DE3E4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01B96-C773-41A4-B53C-52124E8E6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11F5E-D71D-413E-872A-6C352D120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E4CD60-C70B-4C89-A97F-69C3E9A95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3216B2-D8EB-410C-B90A-C009AA3C5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D7842B-1017-40E3-AD6B-71A09EC9E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68353-AE25-4251-9FDE-242A0B66F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7021CF-D953-4788-9EF9-BC195A1D6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36508-D62E-4442-AD1C-9C87E1B26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3FFC2-E706-4C96-A217-ACB05D90F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20022500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椎管内麻醉防治与治疗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椎管内麻醉的基本概念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椎管内麻醉的防治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椎管内麻醉的治疗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椎管内麻醉的最新研究进展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椎管内麻醉的未来展望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椎管内麻醉的基本概念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椎管内麻醉是通过将麻醉药物注入椎管内腔，使神经根受到阻滞，从而产生麻醉作用的一种麻醉方法。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根据麻醉药物注入的部位，椎管内麻醉可分为硬膜外麻醉、腰麻和骶麻等。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下肢手术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如髋关节置换、膝关节手术等。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下腹部手术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如剖腹产、妇科手术、胃肠手术等。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肛门及会阴部手术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如痔疮手术、前列腺手术等。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椎管内麻醉的适用范围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64" r="17364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28" r="1792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2147" r="22147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操作简便、麻醉效果可靠、对呼吸和循环系统影响较小、术后恢复较快等。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可能导致低血压、恶心呕吐、尿潴留等并发症，需要严格掌握适应症和禁忌症。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椎管内麻醉的优缺点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椎管内麻醉的防治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椎管内麻醉可能导致低血压，因此应密切监测患者的血压情况，及时调整输液速度和输注液体的种类，以维持血压稳定。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预防低血压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椎管内麻醉可能导致恶心呕吐，应提前预防，如使用止吐药物，避免过度刺激胃肠道。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预防恶心呕吐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椎管内麻醉可能影响膀胱括约肌的功能，导致尿潴留，应鼓励患者术后及时排尿，必要时进行导尿。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预防尿潴留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椎管内麻醉时应严格遵守无菌操作规程，确保所有使用的器械和敷料都经过灭菌处理。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严格无菌操作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预防性使用抗生素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6978" r="2697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对于某些高风险手术，可以在椎管内麻醉前预防性使用抗生素，以降低感染的风险。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术后应定期更换敷料，保持伤口清洁干燥，及时发现并处理任何感染迹象。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控制麻醉药物的浓度和剂量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过高的麻醉药物浓度或剂量可能导致神经损伤，因此应合理控制麻醉药物的输注。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术后观察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术后应密切观察患者的神经功能状况，及时发现并处理任何神经损伤的迹象。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精确的定位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在进行椎管内麻醉时，应确保麻醉针准确插入目标椎管间隙，避免损伤神经根或脊髓。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预防神经损伤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椎管内麻醉的治疗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https://d.book118.com/196200225002010033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2024-09-01T09:44:34.315</cp:lastPrinted>
  <dcterms:created xsi:type="dcterms:W3CDTF">2024-09-01T01:44:34Z</dcterms:created>
  <dcterms:modified xsi:type="dcterms:W3CDTF">2024-09-01T01:44:36Z</dcterms:modified>
</cp:coreProperties>
</file>