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43A1D-903F-4AD2-B292-36D0B96CD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0CF73-D91C-4955-B650-BF5FB2E6F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87495-9FC9-489F-866C-719F68B6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D3505-EBB0-4B0A-BD6D-45C4BC033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B5F53E-7D52-4383-B7F1-C8D5CCF27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315DC-2415-43BF-86F4-C9F23EC1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87ECC-DD5A-4020-9AE6-9AF920232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2C866-B514-4102-8D89-7AC3B8E22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30A15-E7CE-4F4A-BEC3-1ED7234DB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686C7-0BD1-4F2B-8862-1B9C10CE7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63682-9BEC-4482-A736-237A8AFCB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01010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心肺复苏教学视频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心肺复苏操作流程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心肺复苏的常见问题解答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心肺复苏的教学视频资源推荐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心肺复苏是一种紧急抢救措施，通过人工呼吸和胸外按压来恢复患者的呼吸和心跳。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心肺复苏是一种针对心脏骤停患者的紧急抢救措施，通过人工呼吸和胸外按压来恢复患者的自主呼吸和心跳，以维持患者的生命体征。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心肺复苏对于挽救心脏骤停患者的生命至关重要，及时的抢救措施可以显著提高患者的生存率。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骤停是一种紧急状况，如果不能及时得到有效的抢救，患者将面临生命危险。心肺复苏是抢救心脏骤停患者的关键措施，能够暂时替代患者自主呼吸和心跳功能，为进一步救治争取宝贵时间。及时的抢救措施能够显著提高患者的生存率，减少后遗症的发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心肺复苏包括判断意识、呼救、调整患者体位、胸外按压、开放气道、人工呼吸等步骤。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步骤包括：判断患者意识，检查是否有脉搏，如果没有则立即进行心肺复苏；呼救，请求他人协助拨打急救电话；将患者移至硬地或平整地面，取仰卧位；进行胸外按压，定位按压点在胸骨中下段，双手交叠，垂直向下按压；开放气道，清理呼吸道异物，抬起下颌；进行人工呼吸，捏住患者鼻子，吹气两次；持续重复以上步骤直至专业救援人员到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心肺复苏的步骤概述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心肺复苏操作流程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在实施心肺复苏之前，首先要评估现场环境是否安全，避免施救过程中发生意外。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移除可能妨碍施救的障碍物，如家具、杂物等，确保施救空间足够。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清理现场障碍物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评估现场环境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轻拍并大声呼唤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在确认现场安全后，轻拍患者的肩膀并大声呼唤，观察是否有任何反应。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检查呼吸和脉搏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在患者无反应的情况下，应迅速检查其呼吸和脉搏，判断是否需要立即进行心肺复苏。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检查有无反应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拨打急救电话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若患者需要心肺复苏，应立即拨打当地的急救电话，简要说明现场情况和需求。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简明扼要地描述情况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在等待急救人员到场之前，应持续关注患者状况，并保持冷静，以便准确地向急救人员传达信息。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启动紧急医疗服务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将双手交叠放在患者胸部中央（胸骨下半部），确保双手手指抬起，不要接触患者胸壁。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确定按压位置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按压时应使胸骨下陷至少5厘米，并保持每分钟100-120次的按压频率。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按压深度与频率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头部侧向一边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将患者的头部侧向一边，清理口腔和呼吸道内的异物或呕吐物。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用一只手捏住患者的鼻子，另一只手托起患者的下颌，使患者头部后仰，以开放气道。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捏住鼻子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用一只手捏住患者的鼻子，确保吹气时气体不会从鼻腔逸出。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深吸一口气后，对患者口对口吹气，吹气时要确保胸部隆起，吹气后放开气道，让气体自然排出。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按压深度应达到胸廓厚度的三分之一至二分之一，大约5-6厘米，但应根据个体差异进行调整。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按压频率应为每分钟100-120次，保持稳定节奏，尽可能减少按压之间的间隔时间。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按压深度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按压深度和频率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https://d.book118.com/196201010030010040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2024-09-06T08:42:57.713</cp:lastPrinted>
  <dcterms:created xsi:type="dcterms:W3CDTF">2024-09-06T00:42:57Z</dcterms:created>
  <dcterms:modified xsi:type="dcterms:W3CDTF">2024-09-06T00:42:59Z</dcterms:modified>
</cp:coreProperties>
</file>