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9D26D-93B5-4F75-9CBB-FEA994A1B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3A47F-042D-4A20-86C6-62BD0D82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63901-7F00-4814-94BE-780607DEB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FBD0A-30B2-4D54-AD56-60AE1668E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2AB5D-BE14-46EF-AC2A-857CA623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1ADE6-4417-4EE4-AFB0-9616CA23D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4C765-9F3E-4514-9C78-60EC93FC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D6685-F86D-450D-89D6-2EA31E8CC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363D1-0D9D-4CEC-9E2B-1BCE01186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7640B-125D-4E27-94A2-7151FCDAF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13F08-3F5E-4206-9326-94E4CED8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02024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新生儿吸痰的常规护理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新生儿吸痰的日常护理建议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新生儿吸痰的案例分享与经验总结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新生儿吸痰的必要性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新生儿呼吸道内可能存在羊水、胎粪等分泌物，吸痰可以帮助清除这些异物，保持呼吸道通畅。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清除呼吸道分泌物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89" r="66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预防窒息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促进呼吸通畅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呼吸道分泌物如果不及时清除，可能导致新生儿窒息，吸痰可以预防这种情况发生。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吸痰能够清除呼吸道内的痰液和其他阻塞物，使新生儿呼吸更加通畅。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新生儿吸痰的原因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及时吸痰可以防止呼吸道堵塞，降低新生儿发生窒息的风险，保障其生命安全。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保障新生儿安全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呼吸道分泌物是细菌滋生的温床，及时吸痰可以减少细菌滋生，预防肺部感染。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呼吸道堵塞会使新生儿呼吸困难，甚至产生窒息感，吸痰可以减轻这种不适感，提高其舒适度。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提高新生儿舒适度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新生儿吸痰的益处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新生儿吸痰的注意事项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严格无菌操作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吸痰操作时应严格遵守无菌原则，避免交叉感染。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轻柔操作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新生儿呼吸道黏膜娇嫩，吸痰时应轻柔操作，避免损伤黏膜。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吸痰时应密切观察新生儿的反应，如出现呼吸困难、紫绀等症状，应立即停止吸痰。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新生儿吸痰前的准备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11" r="347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根据新生儿的需求和情况，选择合适的吸痰器，如电动吸痰器、手动吸痰器等。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吸痰器的类型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在使用吸痰器之前，应进行彻底的清洗和消毒，确保卫生安全。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吸痰器的消毒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吸痰器的选择与准备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在吸痰之前，确保新生儿已经哺乳或喂食，以避免因饥饿或口渴而哭闹。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哺乳或喂食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保持新生儿体温适宜，避免因温度变化而引起呼吸道问题。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35" b="66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确保环境清洁卫生，减少空气中的细菌和病毒等病原体。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创造一个安静舒适的环境，使新生儿感到安全和舒适。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环境的准备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安静舒适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新生儿吸痰的操作流程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评估新生儿的呼吸道通畅度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观察新生儿的呼吸频率、呼吸音以及是否有呼吸困难的症状，判断呼吸道是否通畅。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评估新生儿的营养状况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了解新生儿的喂养情况，判断是否能够满足营养需求。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评估新生儿的病情状况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了解新生儿的病史、症状和体征，判断是否需要进行吸痰。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吸痰前的评估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插入吸痰管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将吸痰管轻轻插入新生儿的鼻腔或口腔，确保动作轻柔。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准备吸痰设备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选择合适的吸痰管、吸痰机，确保设备处于良好状态。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连接吸痰机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将吸痰管与吸痰机连接，确保密封良好。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开启吸痰机，将痰液吸出，注意控制负压和吸痰时间，避免对呼吸道造成损伤。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清洁鼻腔或口腔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吸痰后，用棉签轻轻清洁新生儿的鼻腔或口腔，保持清洁。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https://d.book118.com/196202024011010051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2024-09-16T16:54:20.051</cp:lastPrinted>
  <dcterms:created xsi:type="dcterms:W3CDTF">2024-09-16T08:54:20Z</dcterms:created>
  <dcterms:modified xsi:type="dcterms:W3CDTF">2024-09-16T08:54:22Z</dcterms:modified>
</cp:coreProperties>
</file>