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8A97B7-7CF4-4A66-B239-C4683EAFCF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21300E-75FE-4DF1-86B2-996D23C1BE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ED09E9-E72F-49AC-931D-751528D9C8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BBCC08A-BD38-478D-8EB1-5274B88755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DA7FEE-495C-483D-847B-FF64D174DF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08B0678-81D6-46D1-8368-810150273C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42AC12-E01E-42A3-B6C8-F4A30A34FA7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0BD24E-20EB-497C-9FB1-E3E8EDC5A1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8C29F9-7955-43AB-8AEB-31C299F794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3FFBF2-A582-4394-A2CD-FCBF5FDCE0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4D528D-00FE-494A-85A2-B4A88FF9E3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6202052002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solidFill>
                <a:latin typeface="Microsoft Yahei"/>
                <a:ea typeface="Microsoft Yahei"/>
                <a:cs typeface="Microsoft Yahei"/>
              </a:rPr>
              <a:t>事务所审计员职业规划书</a:t>
            </a:r>
          </a:p>
        </p:txBody>
      </p:sp>
      <p:sp>
        <p:nvSpPr>
          <p:cNvPr id="3" name="AutoShape 3"/>
          <p:cNvSpPr/>
          <p:nvPr/>
        </p:nvSpPr>
        <p:spPr>
          <a:xfrm>
            <a:off x="3372951" y="4479967"/>
            <a:ext cx="2056587" cy="434059"/>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solidFill>
                <a:latin typeface="Microsoft Yahei"/>
                <a:ea typeface="Microsoft Yahei"/>
                <a:cs typeface="Microsoft Yahei"/>
              </a:rPr>
              <a:t>汇报人：&lt;XXX&gt;</a:t>
            </a:r>
            <a:endParaRPr lang="en-US" sz="1100"/>
          </a:p>
        </p:txBody>
      </p:sp>
      <p:sp>
        <p:nvSpPr>
          <p:cNvPr id="4" name="AutoShape 4"/>
          <p:cNvSpPr/>
          <p:nvPr/>
        </p:nvSpPr>
        <p:spPr>
          <a:xfrm>
            <a:off x="6887803" y="4487418"/>
            <a:ext cx="2077143"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solidFill>
                <a:latin typeface="Microsoft Yahei"/>
                <a:ea typeface="Microsoft Yahei"/>
                <a:cs typeface="Microsoft Yahei"/>
              </a:rPr>
              <a:t>2024-01-12</a:t>
            </a:r>
            <a:endParaRPr lang="en-US" sz="1100"/>
          </a:p>
        </p:txBody>
      </p:sp>
      <p:sp>
        <p:nvSpPr>
          <p:cNvPr id="5" name="AutoShape 5"/>
          <p:cNvSpPr/>
          <p:nvPr/>
        </p:nvSpPr>
        <p:spPr>
          <a:xfrm>
            <a:off x="352425" y="345394"/>
            <a:ext cx="5497697" cy="419156"/>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solidFill>
                <a:latin typeface="Microsoft Yahei"/>
                <a:ea typeface="Microsoft Yahei"/>
                <a:cs typeface="Microsoft Yahei"/>
              </a:rPr>
              <a:t>可编辑文档</a:t>
            </a:r>
            <a:endParaRPr lang="en-US" sz="1100"/>
          </a:p>
        </p:txBody>
      </p:sp>
      <p:sp>
        <p:nvSpPr>
          <p:cNvPr id="6" name="AutoShape 6"/>
          <p:cNvSpPr/>
          <p:nvPr/>
        </p:nvSpPr>
        <p:spPr>
          <a:xfrm>
            <a:off x="9364826" y="32926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审计员职业概述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提升专业能力</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积累工作经验</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拓展人际关系与资源</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职业规划与目标</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实现职业规划的策略与行动计划</a:t>
            </a:r>
          </a:p>
        </p:txBody>
      </p:sp>
      <p:sp>
        <p:nvSpPr>
          <p:cNvPr id="6" name="AutoShape 6"/>
          <p:cNvSpPr/>
          <p:nvPr/>
        </p:nvSpPr>
        <p:spPr>
          <a:xfrm>
            <a:off x="6340996" y="373969"/>
            <a:ext cx="5497697" cy="419156"/>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solidFill>
                <a:latin typeface="Microsoft Yahei"/>
                <a:ea typeface="Microsoft Yahei"/>
                <a:cs typeface="Microsoft Yahei"/>
              </a:rPr>
              <a:t>可编辑文档</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solidFill>
                <a:latin typeface="Microsoft Yahei"/>
                <a:ea typeface="Microsoft Yahei"/>
                <a:cs typeface="Microsoft Yahei"/>
              </a:rPr>
              <a:t>审计员职业概述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审计员是负责审查和评估企业或组织的财务报表、内部控制和风险管理的专业人员。</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solidFill>
                <a:latin typeface="Microsoft Yahei"/>
                <a:ea typeface="Microsoft Yahei"/>
                <a:cs typeface="Microsoft Yahei"/>
              </a:rPr>
              <a:t>审计员的职责包括制定审计计划、进行审计程序、收集和整理审计证据、编写审计报告等，以确保财务报表的准确性和合规性，以及企业或组织的运营符合相关法规和标准。</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审计员的角色和职责</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123" r="8123"/>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审计员的职业发展路径</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审计员的职业发展路径通常包括初级审计员、中级审计员、高级审计员、审计经理等职位。</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随着经验的积累和专业能力的提升，审计员可以进一步发展成为审计合伙人或审计总监等更高职位。</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目前，审计行业正面临着数字化转型的挑战，随着信息技术的发展，越来越多的企业开始采用自动化和人工智能技术进行内部审计和风险管理。</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未来，审计行业将需要更多的复合型人才，既具备财务、会计、审计等专业知识，又具备信息技术、风险管理等方面的能力。同时，随着企业国际化程度的提高，对国际审计人才的需求也将进一步增加。</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事务所审计员职业规划书</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审计行业的现状与前景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solidFill>
                <a:latin typeface="Microsoft Yahei"/>
                <a:ea typeface="Microsoft Yahei"/>
                <a:cs typeface="Microsoft Yahei"/>
              </a:rPr>
              <a:t>提升专业能力</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深入学习审计理论，掌握审计原则、方法和程序。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审计理论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会计准则</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税法知识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熟悉国内外会计准则，了解不同会计准则之间的差异。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掌握税务法规和政策，了解税务筹划和税收风险控制。</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专业知识学习</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参加审计软件培训，提高审计软件操作技能。</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考取国内外审计相关证书，如注册会计师、国际注册内部审计师等。</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参加行业内的技能培训和认证，提升专业水平。</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技能培训与认证</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加入审计相关的专业组织或协会，参与其活动和讨论。</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阅读审计相关的专业期刊和书籍，跟踪行业最新动态和技术发展。</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参加审计行业的学术会议、研讨会和工作坊，与同行交流经验和技术。</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参与行业交流与研讨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solidFill>
                <a:latin typeface="Microsoft Yahei"/>
                <a:ea typeface="Microsoft Yahei"/>
                <a:cs typeface="Microsoft Yahei"/>
              </a:rPr>
              <a:t>积累工作经验</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5712" r="15712"/>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450" r="1345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参与公司财务报表的审计，熟悉会计科目和财务报告的编制。</a:t>
            </a:r>
            <a:endParaRPr lang="en-US" sz="1100"/>
          </a:p>
        </p:txBody>
      </p:sp>
      <p:sp>
        <p:nvSpPr>
          <p:cNvPr id="15" name="AutoShape 15"/>
          <p:cNvSpPr/>
          <p:nvPr/>
        </p:nvSpPr>
        <p:spPr>
          <a:xfrm>
            <a:off x="747336" y="2037683"/>
            <a:ext cx="2553871"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财务审计</a:t>
            </a:r>
            <a:endParaRPr lang="en-US" sz="1100"/>
          </a:p>
        </p:txBody>
      </p:sp>
      <p:sp>
        <p:nvSpPr>
          <p:cNvPr id="16" name="AutoShape 16"/>
          <p:cNvSpPr/>
          <p:nvPr/>
        </p:nvSpPr>
        <p:spPr>
          <a:xfrm>
            <a:off x="1940528" y="5092530"/>
            <a:ext cx="2552700" cy="891876"/>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参与税务申报和税款缴纳的审核，了解税务法规和税收优惠政策。</a:t>
            </a:r>
            <a:endParaRPr lang="en-US" sz="1100"/>
          </a:p>
        </p:txBody>
      </p:sp>
      <p:sp>
        <p:nvSpPr>
          <p:cNvPr id="17" name="AutoShape 17"/>
          <p:cNvSpPr/>
          <p:nvPr/>
        </p:nvSpPr>
        <p:spPr>
          <a:xfrm>
            <a:off x="1940528" y="4661950"/>
            <a:ext cx="2084356" cy="403578"/>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税务审计</a:t>
            </a:r>
            <a:endParaRPr lang="en-US" sz="1100"/>
          </a:p>
        </p:txBody>
      </p:sp>
      <p:sp>
        <p:nvSpPr>
          <p:cNvPr id="18" name="AutoShape 18"/>
          <p:cNvSpPr/>
          <p:nvPr/>
        </p:nvSpPr>
        <p:spPr>
          <a:xfrm>
            <a:off x="8872233" y="2402205"/>
            <a:ext cx="2552700" cy="108278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参与公司内部控制和合规管理的审计，确保公司遵循相关法律法规。</a:t>
            </a:r>
            <a:endParaRPr lang="en-US" sz="1100"/>
          </a:p>
        </p:txBody>
      </p:sp>
      <p:sp>
        <p:nvSpPr>
          <p:cNvPr id="19" name="AutoShape 19"/>
          <p:cNvSpPr/>
          <p:nvPr/>
        </p:nvSpPr>
        <p:spPr>
          <a:xfrm>
            <a:off x="8872233" y="2037683"/>
            <a:ext cx="2569478" cy="44168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合规审计</a:t>
            </a:r>
            <a:endParaRPr lang="en-US" sz="1100"/>
          </a:p>
        </p:txBody>
      </p:sp>
      <p:sp>
        <p:nvSpPr>
          <p:cNvPr id="20" name="AutoShape 20"/>
          <p:cNvSpPr/>
          <p:nvPr/>
        </p:nvSpPr>
        <p:spPr>
          <a:xfrm>
            <a:off x="7814024" y="5112856"/>
            <a:ext cx="2552700" cy="933977"/>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参与公司特定业务或项目的审计，如投资、并购、资产处置等。</a:t>
            </a:r>
            <a:endParaRPr lang="en-US" sz="1100"/>
          </a:p>
        </p:txBody>
      </p:sp>
      <p:sp>
        <p:nvSpPr>
          <p:cNvPr id="21" name="AutoShape 21"/>
          <p:cNvSpPr/>
          <p:nvPr/>
        </p:nvSpPr>
        <p:spPr>
          <a:xfrm>
            <a:off x="8314658" y="4661950"/>
            <a:ext cx="2084356"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专项审计</a:t>
            </a:r>
            <a:endParaRPr lang="en-US" sz="1100"/>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参与各类审计项目</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7458" r="174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主动学习和掌握新的审计方法和技能，提高自己的工作效率和质量。</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主动要求参与更多的审计项目，扩大自己的工作范围和经验。</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主动承担重要任务和关键环节，提高自己的工作能力和责任心。</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主动承担更多职责</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https://d.book118.com/196202052002010045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2024-09-13T15:45:44.346</cp:lastPrinted>
  <dcterms:created xsi:type="dcterms:W3CDTF">2024-09-13T07:45:44Z</dcterms:created>
  <dcterms:modified xsi:type="dcterms:W3CDTF">2024-09-13T07:45:46Z</dcterms:modified>
</cp:coreProperties>
</file>