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33111B-7722-4280-B5C4-8B7FBEE08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B9418-305D-4F25-B2E7-8AA0F4422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744B23-ACDD-4B3F-A7AA-12221FDCE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3D3FC0-E7C7-408E-9A8D-67EA1D903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5115A1-4451-4884-A1C1-483EC2E381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636B4E-0BAF-48D1-A26F-A590857F9D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6C0698-45C3-4329-BE69-43F27E6300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F289C1-C91C-47D1-A16F-DFD8575A22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C83BE8-141F-4351-9734-2A07EAAD4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25EB08-80CE-4F83-8910-F21DEB810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73AC3B-24ED-474C-8B0C-B7FA398D3B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20215204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2023-2028年海洋监测行业市场深度分析及发展策略研究报告大纲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海洋监测行业概述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海洋监测行业市场分析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海洋监测行业发展策略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随着全球气候变化和人类活动的加剧，海洋环境面临巨大的压力和挑战。为了保护和合理利用海洋资源，海洋监测成为一项重要的基础工作。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通过对海洋监测行业市场的深度分析，为政策制定者、企业和投资者提供决策依据，推动海洋监测技术的创新和应用，促进海洋经济的可持续发展。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15" r="1241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本研究报告主要关注2023-2028年期间全球及中国海洋监测行业市场的发展趋势、竞争格局、技术进步等方面。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采用定性和定量相结合的研究方法，包括文献综述、市场调查、专家访谈等，以确保研究的全面性和准确性。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海洋监测行业概述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海洋监测是对海洋环境进行长期、连续、系统的观察、测量和记录的过程，目的是了解和评估海洋环境的状态和变化，为环境保护、资源开发、灾害预警等领域提供科学依据。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海洋监测的定义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海洋监测对于环境保护、资源开发、灾害预警、气候变化研究等领域具有重要意义，是实现可持续发展和生态文明建设的重要支撑。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海洋监测的作用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海洋监测的定义和作用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海洋监测行业经历了从传统手工监测到现代化自动监测的转变。随着科技的不断进步，现代海洋监测技术越来越先进，监测范围和精度也越来越高。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海洋监测行业的发展历程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全球海洋监测行业呈现出稳步增长的趋势。各国政府和组织纷纷加大投入，加强海洋环境监测能力建设，提高监测数据的准确性和可靠性。同时，随着遥感技术、物联网等新技术的应用，海洋监测的效率和精度得到了大幅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海洋监测行业的现状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海洋监测行业的发展历程和现状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市场规模：全球海洋监测行业的市场规模不断扩大，预计未来几年将继续保持增长态势。根据市场研究报告，未来几年海洋监测行业的复合年增长率将达到XX%左右。</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增长趋势：随着全球环境问题的日益严重和人们对环境保护意识的提高，海洋监测行业将迎来更多的发展机遇。未来，海洋监测行业将进一步加强技术创新和产品升级，提高监测数据的准确性和可靠性，为环境保护、资源开发、灾害预警等领域提供更加科学、可靠的决策依据。同时，随着遥感技术、物联网等新技术的不断发展，海洋监测行业将进一步实现智能化、自动化和网络化，提高监测效率和精度，为人类更好地认识和保护海洋环境提供更加有力的技术支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海洋监测行业的市场规模和增长趋势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海洋监测行业市场分析</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市场需求持续增长</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海洋监测的需求来自多个领域，包括科研、渔业、航运、石油和天然气等行业，这些行业对海洋环境和生态系统有不同的需求和关注点。</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随着全球气候变化和环境问题日益严重，各国政府和企业对海洋监测的需求不断增长，以了解和应对海洋环境的变化。</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技术进步驱动需求</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多样化需求</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随着遥感技术、无人船、传感器等技术的进步，海洋监测的精度和范围得到了极大的提升，这也进一步推动了市场需求的发展。</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市场竞争激烈</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海洋监测行业内有众多企业参与竞争，包括设备制造商、数据服务商、系统集成商等。这些企业通过技术创新、服务质量和品牌影响力来争夺市场份额。</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跨国公司主导市场</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在海洋监测行业中，一些跨国公司凭借其技术优势和全球布局，占据了较大的市场份额。这些公司通过并购、合作等方式不断扩大其业务范围和市场影响力。</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新兴市场涌现</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随着发展中国家的经济发展和海洋资源开发，新兴的海洋监测市场正在涌现。这些市场具有较大的发展潜力和机会，吸引了众多企业进入。</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技术融合发展</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未来海洋监测行业将朝着技术融合的方向发展，遥感、无人船、传感器等技术的结合将进一步提高监测精度和效率。同时，大数据、人工智能等技术的应用也将推动海洋监测数据的处理和分析能力的提升。</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定制化服务需求增加</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随着不同行业对海洋监测需求的增加，定制化的服务和解决方案将受到更多的关注。企业将根据不同客户的需求，提供个性化的监测方案和技术支持。</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国际合作加强</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面对全球性的海洋环境问题，国际合作在海洋监测领域的重要性日益凸显。各国政府、企业和研究机构将加强合作，共同推进海洋监测技术的发展和应用。</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市场发展趋势分析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04</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海洋监测行业发展策略</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技术创新策略</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总结词：通过技术创新提升海洋监测行业的竞争力</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加大研发投入，推动海洋监测技术的创新和升级。</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鼓励企业与高校、科研机构合作，共同研发新技术、新设备。</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详细描述</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加强市场营销和品牌宣传，提高行业知名度。</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详细描述</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总结词：通过市场拓展扩大海洋监测行业的影响力</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分析市场需求，针对不同领域和行业提供定制化的海洋监测解决方案。</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拓展国际市场，推动海洋监测产品和服务出口。</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市场拓展策略</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85351" y="2311400"/>
            <a:ext cx="1678516" cy="1447800"/>
          </a:xfrm>
          <a:prstGeom prst="hexagon">
            <a:avLst>
              <a:gd name="adj" fmla="val 24991"/>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01051" y="3035300"/>
            <a:ext cx="1678516" cy="1447800"/>
          </a:xfrm>
          <a:prstGeom prst="hexagon">
            <a:avLst>
              <a:gd name="adj" fmla="val 24991"/>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985351" y="3810000"/>
            <a:ext cx="1678516" cy="1447800"/>
          </a:xfrm>
          <a:prstGeom prst="hexagon">
            <a:avLst>
              <a:gd name="adj" fmla="val 24991"/>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373884" y="3035300"/>
            <a:ext cx="1678516" cy="1447800"/>
          </a:xfrm>
          <a:prstGeom prst="hexagon">
            <a:avLst>
              <a:gd name="adj" fmla="val 24991"/>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133094" y="2670493"/>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01</a:t>
            </a:r>
          </a:p>
        </p:txBody>
      </p:sp>
      <p:sp>
        <p:nvSpPr>
          <p:cNvPr id="7" name="TextBox 7"/>
          <p:cNvSpPr txBox="1"/>
          <p:nvPr/>
        </p:nvSpPr>
        <p:spPr>
          <a:xfrm>
            <a:off x="5133094" y="4178618"/>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03</a:t>
            </a:r>
          </a:p>
        </p:txBody>
      </p:sp>
      <p:sp>
        <p:nvSpPr>
          <p:cNvPr id="8" name="TextBox 8"/>
          <p:cNvSpPr txBox="1"/>
          <p:nvPr/>
        </p:nvSpPr>
        <p:spPr>
          <a:xfrm>
            <a:off x="3748794" y="3390900"/>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04</a:t>
            </a:r>
          </a:p>
        </p:txBody>
      </p:sp>
      <p:sp>
        <p:nvSpPr>
          <p:cNvPr id="9" name="TextBox 9"/>
          <p:cNvSpPr txBox="1"/>
          <p:nvPr/>
        </p:nvSpPr>
        <p:spPr>
          <a:xfrm>
            <a:off x="6521627" y="3400425"/>
            <a:ext cx="1383030" cy="7200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300" b="1">
                <a:solidFill>
                  <a:srgbClr val="FFFFFF">
                    <a:alpha val="100000"/>
                  </a:srgbClr>
                </a:solidFill>
                <a:latin typeface="Microsoft Yahei"/>
                <a:ea typeface="Microsoft Yahei"/>
                <a:cs typeface="Microsoft Yahei"/>
              </a:rPr>
              <a:t>02</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合作发展策略</a:t>
              </a:r>
            </a:p>
          </p:txBody>
        </p:sp>
      </p:grpSp>
      <p:sp>
        <p:nvSpPr>
          <p:cNvPr id="32" name="TextBox 32"/>
          <p:cNvSpPr txBox="1"/>
          <p:nvPr/>
        </p:nvSpPr>
        <p:spPr>
          <a:xfrm>
            <a:off x="2324381" y="1566850"/>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总结词：通过合作发展实现海洋监测行业的共赢</a:t>
            </a:r>
          </a:p>
        </p:txBody>
      </p:sp>
      <p:sp>
        <p:nvSpPr>
          <p:cNvPr id="33" name="TextBox 33"/>
          <p:cNvSpPr txBox="1"/>
          <p:nvPr/>
        </p:nvSpPr>
        <p:spPr>
          <a:xfrm>
            <a:off x="6852893" y="1566850"/>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详细描述</a:t>
            </a:r>
          </a:p>
        </p:txBody>
      </p:sp>
      <p:sp>
        <p:nvSpPr>
          <p:cNvPr id="34" name="TextBox 34"/>
          <p:cNvSpPr txBox="1"/>
          <p:nvPr/>
        </p:nvSpPr>
        <p:spPr>
          <a:xfrm>
            <a:off x="2324381" y="4677185"/>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与政府、非政府组织等开展合作，共同参与海洋监测项目。</a:t>
            </a:r>
          </a:p>
        </p:txBody>
      </p:sp>
      <p:sp>
        <p:nvSpPr>
          <p:cNvPr id="35" name="TextBox 35"/>
          <p:cNvSpPr txBox="1"/>
          <p:nvPr/>
        </p:nvSpPr>
        <p:spPr>
          <a:xfrm>
            <a:off x="6852893" y="478000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加强产业链上下游企业间的合作，共同推动产业发展。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https://d.book118.com/196202152043010040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2024-09-06T13:33:17.894</cp:lastPrinted>
  <dcterms:created xsi:type="dcterms:W3CDTF">2024-09-06T05:33:17Z</dcterms:created>
  <dcterms:modified xsi:type="dcterms:W3CDTF">2024-09-06T05:33:19Z</dcterms:modified>
</cp:coreProperties>
</file>