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4D568-71EB-4F60-B65D-8E349E41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8BE31-00A2-4442-8536-2D9A4BAB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B2DEC-5F59-4271-AB94-5BB9D5F36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2B6C2-062F-42DB-A1A2-1E98BDC5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FFD8D-19AC-4D05-B5A5-A5C2E4766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B2955-0D5B-4332-8D15-CBE90248C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B764D-3AAF-4016-94A3-AF6F88D7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4630F-9020-4ACE-8487-1DCB62115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CD9B8-3CCB-44B9-891A-8CABC9FA1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E213E-76FE-4F26-906A-2BF95AD3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5A1A3-6A75-4C21-87D8-0AB7A936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03005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红色教育培训活动总结报告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随着时代的发展，红色教育在当今社会依然具有重要意义，对于加强爱国主义教育、弘扬社会主义核心价值观具有积极作用。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红色教育是中国共产党在长期革命和建设实践中形成的优良传统，是传承红色基因、弘扬革命精神的重要途径。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92" r="27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深入挖掘红色教育资源，传承红色基因，弘扬革命精神。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通过红色教育培训活动，提高党员干部的思想政治素质和党性修养。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增强党员干部的使命感和责任感，推动各项工作顺利开展。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XX革命老区、XX红色教育基地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本次红色教育培训活动共安排了5天课程，包括红色历史、红色文化、红色精神等方面的内容，旨在让参与人员深入了解红色历史和文化，传承红色精神。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活动形式多样，包括讲座、现场教学、小组讨论等，旨在通过多种形式的活动，让参与人员更好地理解和体验红色精神。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培训时间为X年X月X日至X月X日，地点为某红色教育基地。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培训课程与活动安排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主讲讲师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主讲讲师是某大学历史系的教授，长期从事红色历史研究，曾出版多本相关著作，具有很高的学术声望。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本次培训活动邀请了多位具有丰富教学经验和深厚学术背景的讲师，他们在红色历史、红色文化、红色精神等领域有深入的研究和独到的见解。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讲师团队成员来自不同领域，他们将从不同角度为参与人员提供全面、深入的培训课程。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培训讲师介绍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本次培训活动的参与人员来自全国各地，包括机关企事业单位、学校、社会组织等，他们都是对红色历史和文化有浓厚兴趣的人士。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参与人员在培训过程中表现出了极高的热情和积极性，他们对培训课程和活动安排给予了高度评价，认为这次培训活动是一次难得的学习和体验机会。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培训参与人员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https://d.book118.com/196203005045010103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2024-09-28T11:52:42.386</cp:lastPrinted>
  <dcterms:created xsi:type="dcterms:W3CDTF">2024-09-28T03:52:42Z</dcterms:created>
  <dcterms:modified xsi:type="dcterms:W3CDTF">2024-09-28T03:52:44Z</dcterms:modified>
</cp:coreProperties>
</file>