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B0E87-1747-4177-A05D-1FDC304DA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78B72-F2FA-4D88-A0F4-89838B6EED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87010D-BC55-478C-9135-4468657C3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8F6098-DBF5-494A-91D8-A8392B5C9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386820-0D81-4847-B521-ECFBFA661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3B4916-F9EB-46AF-8377-54655765B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6529EC-2608-42F4-81FC-D9678331B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4CBC00-E090-4A53-8996-0B121B0168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B9B5D5-0D88-432D-8DEF-96BCA3742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F687AB-3E8E-4719-AF9F-8D7ACB1B5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178362-58C9-4A8B-B1A3-6202DC662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20301201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亮仔接生粉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产品介绍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生产工艺与质量控制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市场分析与营销策略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使用方法与注意事项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客户评价与案例分享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未来发展规划与合作机会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亮仔接生粉概述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亮仔接生粉是一种专为新生儿及婴儿设计的天然护肤产品。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它采用独特的配方，结合多种天然植物精华，为宝宝的肌肤提供温和的呵护。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主要成分与功效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63829" y="2541248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主要成分：玉米淀粉、氧化锌、天然植物精华等。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095436" y="4987041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吸收多余湿气，保持宝宝肌肤干爽。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54044" y="4987041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缓解尿布疹、痱子等常见皮肤问题。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972595" y="2757148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功效</a:t>
            </a:r>
          </a:p>
        </p:txBody>
      </p:sp>
      <p:sp>
        <p:nvSpPr>
          <p:cNvPr id="29" name="Freeform 29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4" name="Freeform 34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37" name="Freeform 37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9" name="Group 39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0" name="Freeform 40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5" name="Freeform 45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924" y="1096893"/>
            <a:ext cx="4723917" cy="52609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2479675" y="1725613"/>
            <a:ext cx="1614488" cy="46672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606925" y="1597025"/>
            <a:ext cx="3244850" cy="72548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06925" y="2544763"/>
            <a:ext cx="3244850" cy="72707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06925" y="3494088"/>
            <a:ext cx="3244850" cy="725487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606925" y="4443413"/>
            <a:ext cx="3244850" cy="725487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06925" y="5402263"/>
            <a:ext cx="3244850" cy="725487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16200000">
            <a:off x="3984625" y="170021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168525" y="2676525"/>
            <a:ext cx="1925638" cy="46672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16200000">
            <a:off x="3984625" y="2649538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862138" y="3624263"/>
            <a:ext cx="2232025" cy="466725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16200000">
            <a:off x="3984625" y="359886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560513" y="4573588"/>
            <a:ext cx="2533650" cy="466725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 rot="16200000">
            <a:off x="3984626" y="4546600"/>
            <a:ext cx="722312" cy="522287"/>
          </a:xfrm>
          <a:prstGeom prst="trapezoid">
            <a:avLst>
              <a:gd name="adj" fmla="val 25000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20775" y="5529263"/>
            <a:ext cx="2973388" cy="466725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 rot="16200000">
            <a:off x="3984625" y="5500688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693239" y="162750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适用人群：新生儿及婴儿。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93239" y="257365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使用场景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693239" y="352234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换尿布时，涂抹于宝宝臀部、大腿内侧等易受潮湿刺激的部位。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693239" y="4471988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洗澡后，可全身涂抹，预防痱子、尿布疹等问题。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93239" y="543115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宝宝出现皮肤发红、瘙痒等不适时，也可局部涂抹以缓解症状。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998788" y="1756664"/>
            <a:ext cx="576263" cy="454724"/>
          </a:xfrm>
          <a:prstGeom prst="rect">
            <a:avLst/>
          </a:prstGeom>
        </p:spPr>
        <p:txBody>
          <a:bodyPr vert="horz" wrap="square" lIns="64294" tIns="32099" rIns="64294" bIns="32099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9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98788" y="2707577"/>
            <a:ext cx="576263" cy="454724"/>
          </a:xfrm>
          <a:prstGeom prst="rect">
            <a:avLst/>
          </a:prstGeom>
        </p:spPr>
        <p:txBody>
          <a:bodyPr vert="horz" wrap="square" lIns="64294" tIns="32099" rIns="64294" bIns="32099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9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998788" y="3655314"/>
            <a:ext cx="576263" cy="454724"/>
          </a:xfrm>
          <a:prstGeom prst="rect">
            <a:avLst/>
          </a:prstGeom>
        </p:spPr>
        <p:txBody>
          <a:bodyPr vert="horz" wrap="square" lIns="64294" tIns="32099" rIns="64294" bIns="32099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9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98788" y="4604640"/>
            <a:ext cx="576263" cy="454724"/>
          </a:xfrm>
          <a:prstGeom prst="rect">
            <a:avLst/>
          </a:prstGeom>
        </p:spPr>
        <p:txBody>
          <a:bodyPr vert="horz" wrap="square" lIns="64294" tIns="32099" rIns="64294" bIns="32099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9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998788" y="5560315"/>
            <a:ext cx="576263" cy="454724"/>
          </a:xfrm>
          <a:prstGeom prst="rect">
            <a:avLst/>
          </a:prstGeom>
        </p:spPr>
        <p:txBody>
          <a:bodyPr vert="horz" wrap="square" lIns="64294" tIns="32099" rIns="64294" bIns="32099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9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适用人群及使用场景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生产工艺与质量控制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232150"/>
            <a:ext cx="12192000" cy="36258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08081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98856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89631" y="1698593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82025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408081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选择优质原材料，并进行清洗、烘干等预处理。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8856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按照一定比例将各种原料混合均匀，确保产品质量的稳定性。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89631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将混合后的原料进行研磨，并通过筛分得到符合要求的细度。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82025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将筛分后的产品进行包装，并储存于干燥、通风的仓库中，以待后续检验和出厂。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808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原料准备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98856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配料与混合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8963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研磨与筛分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2025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包装与储存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 t="16792" b="16792"/>
          <a:stretch>
            <a:fillRect/>
          </a:stretch>
        </p:blipFill>
        <p:spPr>
          <a:xfrm>
            <a:off x="1408081" y="1897094"/>
            <a:ext cx="2133600" cy="2133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3798856" y="1897094"/>
            <a:ext cx="2133600" cy="2133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6189631" y="1897094"/>
            <a:ext cx="2133600" cy="2133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 l="16625" r="16625"/>
          <a:stretch>
            <a:fillRect/>
          </a:stretch>
        </p:blipFill>
        <p:spPr>
          <a:xfrm>
            <a:off x="8582025" y="1897094"/>
            <a:ext cx="2133600" cy="2133600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77" r="314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77" r="314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选用优质、无污染的原材料，确保产品源头安全。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制定严格的原材料检验标准，包括外观、理化指标、微生物指标等，确保原材料符合生产要求。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检验标准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原材料选择与检验标准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生产过程监控及成品检验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生产过程监控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对生产过程中的关键控制点进行实时监控，确保生产过程的稳定性和产品质量的一致性。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成品检验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对生产出的成品进行全面检验，包括外观、理化指标、微生物指标等，确保产品符合出厂标准和国家相关法规。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市场分析与营销策略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专注于为新生儿家庭提供高品质、安全可靠的接生粉产品，满足消费者对于宝宝健康护理的需求。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消费者需求洞察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深入了解目标消费者的购买习惯、品牌偏好、价格敏感度等，以便更好地满足其需求，提升品牌忠诚度。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目标市场定位及消费者需求洞察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对市场上主要竞争对手的产品特点、市场份额、营销策略等进行深入研究，以制定有效的竞争策略。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通过独特的配方、包装设计、品牌形象塑造等方式，使亮仔接生粉在市场上具有显著的差异化优势，吸引消费者关注并购买。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产品差异化策略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竞争对手分析及产品差异化策略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https://d.book118.com/196203012015010043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2024-09-10T21:00:49.547</cp:lastPrinted>
  <dcterms:created xsi:type="dcterms:W3CDTF">2024-09-10T13:00:49Z</dcterms:created>
  <dcterms:modified xsi:type="dcterms:W3CDTF">2024-09-10T13:00:51Z</dcterms:modified>
</cp:coreProperties>
</file>