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6E5B1-A8A3-4BF0-AF97-D1699F2EA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2E848-4453-4271-AB6D-243B3CAF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39798-5770-44A8-A003-9DE6C825D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04350-39EF-45FE-9F4F-1CE46D83C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8D3E9F-FFC6-439A-A872-1145D6CA0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B3ED80-DDBA-4C8A-85A0-053AED1BB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B282B-38A8-469F-AD4F-F8D28133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CDD4E-9FB8-4E90-8F7C-C8A3870F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1E0BF-4CB3-4864-A873-5CD95002B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EBB24-A486-4FD0-B248-6AAFFC2F8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51000-41BD-4B94-8E13-C799A3547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04233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工作实践的几点体会-李进勇\n## 1.法律工作实践的背景与意义\n### 1.1法律工作实践的重要性及必要性\n### 1.2法律工作实践的发展历程与趋势\n### 1.3法律工作实践在不同领域的应用\n## 2.法律工作实践的基本原则与方法\n### 2.1法律工作实践的基本原则\n### 2.2法律工作实践的基本方法\n### 2.3法律工作实践的技巧与策略\n## 3.法律工作实践中的案例分析\n### 3.1民事案件的法律工作实践\n### 3.2刑事案件的法律工作实践\n### 3.3行政案件的法律工作实践\n## 4.法律工作实践中的团队协作与沟通\n### 4.1团队协作在法律工作实践中的作用\n### 4.2有效沟通在法律工作实践中的重要性\n### 4.3提高团队协作与沟通能力的途径\n## 5.法律工作实践中的伦理道德与职业责任\n### 5.1法律工作实践中的伦理道德要求\n### 5.2法律工作实践中的职业责任\n### 5.3维护法律工作实践伦理道德与职业责任的措施\n## 6.法律工作实践的未来发展与挑战\n### 6.1法律工作实践面临的新形势\n### 6.2法律工作实践的未来发展趋势\n### 6.3应对法律工作实践未来挑战的策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200"/>
              <a:t>法律工作实践的几点体会-李进勇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法律工作实践的背景与意义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法律职业者需要通过实践来运用法律知识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法律工作实践是培养法律职业者的重要途径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法律工作实践有助于提高法律职业者的综合素质</a:t>
                </a:r>
                <a:endParaRPr/>
              </a:p>
            </p:txBody>
          </p:sp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法律工作实践是法律职业的核心</a:t>
                </a:r>
                <a:endParaRPr/>
              </a:p>
            </p:txBody>
          </p:sp>
        </p:grpSp>
        <p:grpSp>
          <p:nvGrpSpPr>
            <p:cNvPr id="22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法律工作实践有助于维护社会公正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法律工作实践有助于推动法治建设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法律工作实践有助于提高法治水平</a:t>
                </a:r>
                <a:endParaRPr/>
              </a:p>
            </p:txBody>
          </p:sp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法律工作实践对社会公正与法治建设的推动作用</a:t>
                </a:r>
                <a:endParaRPr/>
              </a:p>
            </p:txBody>
          </p:sp>
        </p:grpSp>
        <p:grpSp>
          <p:nvGrpSpPr>
            <p:cNvPr id="23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法律工作实践有助于培养个人的法律思维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法律工作实践有助于提高个人的沟通能力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法律工作实践有助于增强个人的团队协作能力</a:t>
                </a:r>
                <a:endParaRPr/>
              </a:p>
            </p:txBody>
          </p:sp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法律工作实践对个人成长与发展的重要性</a:t>
                </a:r>
                <a:endParaRPr/>
              </a:p>
            </p:txBody>
          </p:sp>
        </p:grpSp>
      </p:grpSp>
      <p:pic>
        <p:nvPicPr>
          <p:cNvPr id="23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法律工作实践的重要性及必要性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法律工作实践的演变历程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从传统的律师、法官、检察官等职业发展到多元化的法律职业群体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从单一的法律服务发展到多元化的法律业务领域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从传统的法律工作方式发展到现代化的法律工作方式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法律工作实践的发展趋势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法律工作实践将更加专业化、规范化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法律工作实践将更加多元化、个性化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法律工作实践将更加智能化、科技化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法律工作实践的发展历程与趋势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法律工作实践在司法领域的应用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刑事案件的侦查、起诉、审判等工作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民事案件的调解、仲裁、审判等工作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行政案件的受理、审查、裁决等工作</a:t>
                </a:r>
                <a:endParaRPr/>
              </a:p>
            </p:txBody>
          </p:sp>
          <p:sp>
            <p:nvSpPr>
              <p:cNvPr id="26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法律工作实践在法律服务领域的应用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法律咨询、法律顾问、律师代理等工作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法律培训、法律教育、法律普及等工作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法律翻译、法律仲裁、法律调解等工作</a:t>
                </a:r>
                <a:endParaRPr/>
              </a:p>
            </p:txBody>
          </p:sp>
          <p:sp>
            <p:nvSpPr>
              <p:cNvPr id="26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法律工作实践在企业领域的应用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企业法律风险管理、合规管理等工作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企业合同审查、劳动纠纷处理等工作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企业知识产权保护、反不正当竞争等工作</a:t>
                </a:r>
                <a:endParaRPr/>
              </a:p>
            </p:txBody>
          </p:sp>
          <p:sp>
            <p:nvSpPr>
              <p:cNvPr id="27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法律工作实践在不同领域的应用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法律工作实践的基本原则与方法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法律工作实践的基本原则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法律工作实践必须以法律规定为依据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法律工作实践必须遵守法律程序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法律工作实践必须维护法律权威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公正性原则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法律工作实践必须以事实为依据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法律工作实践必须公平对待各方当事人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法律工作实践必须维护社会公正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效率性原则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法律工作实践必须注重时间效益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法律工作实践必须注重经济效益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法律工作实践必须注重社会效益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法律分析方法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运用法律逻辑推理进行法律分析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运用法律解释学进行法律解释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运用法律比较法进行法律比较</a:t>
                </a:r>
                <a:endParaRPr/>
              </a:p>
            </p:txBody>
          </p:sp>
          <p:sp>
            <p:nvSpPr>
              <p:cNvPr id="30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法律研究方法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运用实证研究方法进行法律研究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运用规范研究方法进行法律研究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运用历史研究方法进行法律研究</a:t>
                </a:r>
                <a:endParaRPr/>
              </a:p>
            </p:txBody>
          </p:sp>
          <p:sp>
            <p:nvSpPr>
              <p:cNvPr id="30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法律实践方法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运用法律谈判、调解、仲裁等方法解决纠纷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运用法律诉讼、审判、执行等方法维护法律权威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运用法律风险防范、合规管理、维权等方法保障权益</a:t>
                </a:r>
                <a:endParaRPr/>
              </a:p>
            </p:txBody>
          </p:sp>
          <p:sp>
            <p:nvSpPr>
              <p:cNvPr id="30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法律工作实践的基本方法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运用有效的沟通方式表达自己的观点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倾听对方的观点，进行有针对性的回应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保持沟通的礼貌与尊重，避免引发冲突</a:t>
                </a:r>
                <a:endParaRPr/>
              </a:p>
            </p:txBody>
          </p:sp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法律沟通技巧</a:t>
                </a:r>
                <a:endParaRPr/>
              </a:p>
            </p:txBody>
          </p:sp>
        </p:grpSp>
        <p:grpSp>
          <p:nvGrpSpPr>
            <p:cNvPr id="3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充分了解对方的利益诉求，寻求共同点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坚守自己的底线，争取最大的利益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运用灵活的谈判策略，争取谈判的成功</a:t>
                </a:r>
                <a:endParaRPr/>
              </a:p>
            </p:txBody>
          </p:sp>
          <p:sp>
            <p:nvSpPr>
              <p:cNvPr id="3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法律谈判技巧</a:t>
                </a:r>
                <a:endParaRPr/>
              </a:p>
            </p:txBody>
          </p:sp>
          <p:sp>
            <p:nvSpPr>
              <p:cNvPr id="3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充分准备证据材料，确保诉讼的胜算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善于运用法律程序，维护自己的权益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保持冷静、理性的态度，避免情绪化的表现</a:t>
                </a:r>
                <a:endParaRPr/>
              </a:p>
            </p:txBody>
          </p:sp>
          <p:sp>
            <p:nvSpPr>
              <p:cNvPr id="3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法律诉讼技巧</a:t>
                </a:r>
                <a:endParaRPr/>
              </a:p>
            </p:txBody>
          </p:sp>
          <p:sp>
            <p:nvSpPr>
              <p:cNvPr id="3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法律工作实践的技巧与策略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法律工作实践中的案例分析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民事案件的法律工作实践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民事案件的特点与类型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财产纠纷、侵权纠纷、家庭纠纷等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合同纠纷、知识产权纠纷、劳动纠纷等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民事案件的诉讼程序与仲裁程序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民事案件的法律分析方法与技巧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运用民事法律规范进行分析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充分调查取证，确保证据的合法性、真实性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善于运用民事调解、仲裁等方式解决纠纷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刑事案件的法律工作实践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刑事案件的特点与类型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盗窃、诈骗、抢劫、强奸等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贪污、受贿、渎职等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刑事案件的侦查、起诉、审判等程序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刑事案件的法律分析方法与技巧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运用刑事法律规范进行分析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充分调查取证，确保证据的合法性、真实性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善于运用刑事辩护、和解等方式维护被告人的权益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行政案件的特点与类型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行政许可、行政处罚、行政强制等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行政复议、行政裁决、行政确认等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行政案件的受理、审查、裁决等程序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行政案件的法律分析方法与技巧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运用行政法律规范进行分析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充分调查取证，确保证据的合法性、真实性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善于运用行政调解、仲裁等方式解决纠纷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行政案件的法律工作实践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https://d.book118.com/196204233043010053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法律工作实践的几点体会-李进勇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2024-09-19T22:43:20.072</cp:lastPrinted>
  <dcterms:created xsi:type="dcterms:W3CDTF">2024-09-19T14:43:20Z</dcterms:created>
  <dcterms:modified xsi:type="dcterms:W3CDTF">2024-09-19T14:43:21Z</dcterms:modified>
</cp:coreProperties>
</file>