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BBFFD-F9B0-439A-AC4B-7D18CC5C8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29CAA-F63A-4FD3-B75D-9D0A3C8FD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E3206-A459-4925-B0B8-5D0044049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4288D-2997-4C47-A728-FF96C4374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2FAD03-53F1-48AE-8C0F-688370E67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E5B40C-4131-4025-8E6D-43EC8274A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CB1DC0-D2FB-4ED0-B016-CCEC5B825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DE009-3DE2-496A-B4F4-09AA59131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F41BB-9938-4945-8858-60680BEE7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CC0D5-C778-4711-A81A-B3D94F9FB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87137-4609-4068-9B18-46D337526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100342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保费自垫垫交规则详解\n## 1.保费自垫垫交规则的基本概念与意义\n### 1.1什么是保费自垫垫交规则\n### 1.2保费自垫垫交规则的意义和作用\n### 1.3保费自垫垫交规则的实施背景\n## 2.保费自垫垫交规则的具体内容\n### 2.1保费自垫垫交规则的适用范围\n### 2.2保费自垫垫交规则的操作流程\n### 2.3保费自垫垫交规则的垫交金额和期限\n## 3.保费自垫垫交规则的优缺点分析\n### 3.1保费自垫垫交规则的优点\n### 3.2保费自垫垫交规则的缺点\n### 3.3如何优化保费自垫垫交规则\n## 4.保费自垫垫交规则的实施效果评估\n### 4.1保费自垫垫交规则实施后的总体效果\n### 4.2保费自垫垫交规则对保险公司和投保人的影响\n### 4.3保费自垫垫交规则的改进建议\n## 5.保费自垫垫交规则的未来发展趋势\n### 5.1保费自垫垫交规则的长期发展趋势\n### 5.2保费自垫垫交规则的短期发展趋势\n### 5.3保费自垫垫交规则的未来创新方向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保费自垫垫交规则详解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保费自垫垫交规则的基本概念与意义</a:t>
            </a:r>
            <a:endParaRPr/>
          </a:p>
        </p:txBody>
      </p:sp>
      <p:sp>
        <p:nvSpPr>
          <p:cNvPr id="1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5" name="组合 13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36" name="组合 135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保费自垫垫交规则是指保险公司在承保时，允许投保人先行垫交保费，待保险合同生效后，保险公司再从赔款中扣除垫交的部分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8" name="组合 137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这种规则适用于保险期限较长的保险产品，如长期寿险、年金保险等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0" name="组合 139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保费自垫垫交规则的目的是减轻投保人的经济压力，提高保险产品的市场竞争力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什么是保费自垫垫交规则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意义：</a:t>
                </a:r>
                <a:endParaRPr/>
              </a:p>
            </p:txBody>
          </p:sp>
          <p:sp>
            <p:nvSpPr>
              <p:cNvPr id="1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降低投保门槛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，吸引更多潜在客户购买保险产品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提高保险产品的吸引力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，增加保险公司的市场份额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缓解投保人的经济压力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，提高保险产品的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公平性</a:t>
                </a:r>
                <a:endParaRPr/>
              </a:p>
            </p:txBody>
          </p:sp>
          <p:sp>
            <p:nvSpPr>
              <p:cNvPr id="1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作用：</a:t>
                </a:r>
                <a:endParaRPr/>
              </a:p>
            </p:txBody>
          </p:sp>
          <p:sp>
            <p:nvSpPr>
              <p:cNvPr id="1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降低投保人的退保率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，提高保险公司的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承保效益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提高保险公司的风险管理能力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，降低保险公司的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提高保险产品的透明度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，增加投保人的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信任度</a:t>
                </a:r>
                <a:endParaRPr/>
              </a:p>
            </p:txBody>
          </p:sp>
          <p:sp>
            <p:nvSpPr>
              <p:cNvPr id="1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保费自垫垫交规则的意义和作用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保费自垫垫交规则的实施背景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3" name="组合 1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64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随着保险市场的竞争加剧，保险公司需要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创新产品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，提高保险产品的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市场竞争力</a:t>
                </a:r>
                <a:endParaRPr/>
              </a:p>
            </p:txBody>
          </p:sp>
          <p:cxnSp>
            <p:nvCxnSpPr>
              <p:cNvPr id="168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9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2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保费自垫垫交规则作为一种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创新手段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，有助于降低投保门槛，吸引更多潜在客户购买保险产品</a:t>
                </a:r>
                <a:endParaRPr/>
              </a:p>
            </p:txBody>
          </p:sp>
        </p:grpSp>
        <p:grpSp>
          <p:nvGrpSpPr>
            <p:cNvPr id="174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7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保费自垫垫交规则的实施，有助于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缓解投保人的经济压力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，提高保险产品的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公平性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保费自垫垫交规则的具体内容</a:t>
            </a:r>
            <a:endParaRPr/>
          </a:p>
        </p:txBody>
      </p:sp>
      <p:sp>
        <p:nvSpPr>
          <p:cNvPr id="18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组合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4" name="组合 183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保费自垫垫交规则主要适用于保险期限较长的保险产品，如长期寿险、年金保险等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6" name="组合 185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对于保险期限较短的保险产品，如短期意外险、健康保险等，保费自垫垫交规则的实施意义较小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保费自垫垫交规则的适用范围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组合 18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91" name="组合 190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9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投保人先行垫交保费，购买保险产品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3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94" name="组合 193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9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保险合同生效后，保险公司从赔款中扣除垫交的部分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97" name="组合 196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如果投保人发生保险事故，保险公司按照保险合同约定的保险责任进行赔付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保费自垫垫交规则的操作流程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6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207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208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垫交金额：保险公司会根据保险产品的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保险责任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保险期限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，确定投保人需要垫交的保费金额</a:t>
                </a:r>
                <a:endParaRPr/>
              </a:p>
            </p:txBody>
          </p:sp>
        </p:grpSp>
        <p:grpSp>
          <p:nvGrpSpPr>
            <p:cNvPr id="209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210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垫交期限：保险公司会根据保险产品的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保险期限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，确定投保人需要垫交保费的期限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保费自垫垫交规则的垫交金额和期限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保费自垫垫交规则的优缺点分析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保费自垫垫交规则的优点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降低投保门槛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，吸引更多潜在客户购买保险产品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提高保险产品的吸引力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，增加保险公司的市场份额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缓解投保人的经济压力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，提高保险产品的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公平性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https://d.book118.com/196210034211010050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保费自垫垫交规则详解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2024-09-16T05:43:41.073</cp:lastPrinted>
  <dcterms:created xsi:type="dcterms:W3CDTF">2024-09-15T21:43:41Z</dcterms:created>
  <dcterms:modified xsi:type="dcterms:W3CDTF">2024-09-15T21:43:42Z</dcterms:modified>
</cp:coreProperties>
</file>