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93CEA8-5BF0-41B0-BDD5-3DA17A0A3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8F91D6-519E-4951-BB78-0B849F8F4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BFB716-2F90-4E69-85F9-84211D8F2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1A6EB5-ACFE-4060-9025-CFA8A2F48B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5B8BFC-7938-476E-88D1-93EE2E66DC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82A456-2FB0-495B-B357-8483644FBF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F2F0DA-F430-4FDB-8C3A-0FF91C3C66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0D578F-E4FC-42E8-A3EC-8FCB0C96E3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AEE5BA-4CBA-45D9-B4D4-97FC221A0F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E482D-C1EA-4084-B871-9022A586B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9D9FE-7ECF-4EA9-84F2-FEB083C05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21014105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心理健康疏导总结报告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心理健康疏导的方法和技巧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心理健康疏导的实践案例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心理健康疏导的挑战与解决方案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心理健康疏导总结报告旨在全面梳理和总结心理健康疏导工作的实践经验、方法技巧和成效，为后续工作提供参考和借鉴。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随着社会的发展和生活节奏的加快，人们面临的压力和挑战不断增加，心理健康问题日益突出。因此，开展心理健康疏导工作具有重要的现实意义和紧迫性。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36" r="2403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032810" y="3787328"/>
            <a:ext cx="2760148" cy="2760148"/>
          </a:xfrm>
          <a:prstGeom prst="parallelogram">
            <a:avLst/>
          </a:prstGeom>
        </p:spPr>
      </p:pic>
      <p:pic>
        <p:nvPicPr>
          <p:cNvPr id="3" name="Picture 3"/>
          <p:cNvPicPr>
            <a:picLocks noChangeAspect="1"/>
          </p:cNvPicPr>
          <p:nvPr/>
        </p:nvPicPr>
        <p:blipFill>
          <a:blip r:embed="rId3">
            <a:alphaModFix/>
          </a:blip>
          <a:srcRect l="12500" r="12500"/>
          <a:stretch>
            <a:fillRect/>
          </a:stretch>
        </p:blipFill>
        <p:spPr>
          <a:xfrm>
            <a:off x="6824385" y="3787328"/>
            <a:ext cx="2760148" cy="2760148"/>
          </a:xfrm>
          <a:prstGeom prst="parallelogram">
            <a:avLst/>
          </a:prstGeom>
        </p:spPr>
      </p:pic>
      <p:pic>
        <p:nvPicPr>
          <p:cNvPr id="4" name="Picture 4"/>
          <p:cNvPicPr>
            <a:picLocks noChangeAspect="1"/>
          </p:cNvPicPr>
          <p:nvPr/>
        </p:nvPicPr>
        <p:blipFill>
          <a:blip r:embed="rId4">
            <a:alphaModFix/>
          </a:blip>
          <a:stretch>
            <a:fillRect/>
          </a:stretch>
        </p:blipFill>
        <p:spPr>
          <a:xfrm>
            <a:off x="8544638" y="841294"/>
            <a:ext cx="2760148" cy="2760148"/>
          </a:xfrm>
          <a:prstGeom prst="parallelogram">
            <a:avLst/>
          </a:prstGeom>
        </p:spPr>
      </p:pic>
      <p:sp>
        <p:nvSpPr>
          <p:cNvPr id="5" name="Freeform 5"/>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本报告主要围绕心理健康疏导的实践经验、方法技巧和成效展开，涉及到的内容包括但不限于：心理健康疏导的理论基础、实践经验、方法技巧、案例分析、成效评估等。</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心理健康疏导的重要性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心理健康疏导有助于改善情绪状态，减轻焦虑、抑郁等负面情绪，提高生活满意度和幸福感。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67" r="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促进身体健康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792" r="10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提高应对压力能力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708" b="3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心理健康与身体健康密切相关，心理问题的解决有助于降低慢性疾病的风险，提高身体免疫力。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通过心理疏导，个体能够学会有效应对压力和挫折，增强心理韧性。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对个人健康的影响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心理健康疏导有助于降低自杀率、犯罪率等社会问题，维护社会稳定。</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减少社会问题</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心理健康的员工更能专注于工作，提高工作效率和创造力，减少因心理问题导致的缺勤和离职。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提高工作绩效</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家庭成员的心理健康直接影响家庭氛围，心理疏导有助于建立和谐的家庭关系。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促进家庭和谐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对社会的影响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440" b="1644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预防和治疗心理问题的必要性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预防心理障碍</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心理健康疏导可以帮助个体识别和应对潜在的心理问题，降低心理障碍的发生率。</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促进心理成长</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通过心理疏导，个体能够更好地认识自己、发展自己，实现个人潜能的发挥。</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减轻心理治疗负担</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对于已经存在的心理问题，早期心理疏导可以减轻后续治疗负担，降低治疗成本。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心理健康疏导的方法和技巧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681" r="226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耐心倾听对方的感受和需求，不打断、不评判，给予充分的关注和支持。</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倾听</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学会清晰、准确地表达自己的感受和需求，避免使用攻击性或指责性的语言。</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表达</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倾听和表达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保持积极乐观的态度，关注问题的解决和成长的机会。</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学会自我肯定和鼓励，认识到自己的价值和能力。</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积极心态的培养</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自我肯定</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乐观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39" r="43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通过改变思维方式来改变情绪反应，以更积极的方式解读负面事件。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认知重构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学习并运用深呼吸、渐进性肌肉放松等技巧来缓解紧张和焦虑。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放松技巧</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情绪调节和管理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000" r="26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时间管理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合理规划时间，设置优先级，避免拖延和压力积累。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寻求支持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与亲朋好友、专业人士或其他支持系统分享自己的压力和困扰，获得支持和建议。</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应对压力的方法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https://d.book118.com/196210141054010100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2024-09-24T07:26:29.274</cp:lastPrinted>
  <dcterms:created xsi:type="dcterms:W3CDTF">2024-09-23T23:26:29Z</dcterms:created>
  <dcterms:modified xsi:type="dcterms:W3CDTF">2024-09-23T23:26:31Z</dcterms:modified>
</cp:coreProperties>
</file>