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D02D18-D873-4967-B6E0-D62D62D39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787233-3883-4B0A-B02D-CC13E80909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FE2A96-E762-4746-A00F-2F47D4BAD6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766A55-9E4A-4FBB-8E08-BB4FBD2223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E4C6D7-5ABA-4B87-A6EB-AF19BADD5D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352EC7-4EEF-4043-97A6-12E5412EA0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5DA3AE-C0E9-4083-93B3-EA0E4CDE90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4BC8B6-3DB0-4A5F-B528-32FE001480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99BF69-35E4-4E81-86A2-5178651A2D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13FEC0-BFF5-4EE4-8760-EF7460407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88AFA6-9EF1-435D-87D0-26F1207DE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2102221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护理品管圈ppt课件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护理品管圈的建立</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护理品管圈的活动</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护理品管圈的效果评估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护理品管圈的持续改进</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护理品管圈的案例分享</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品管圈（Quality Control Circle，QCC）是指同一工作现场的人员自动自发地进行品质管理活动所组成的小组。这些小组作为全面质量管理（Total Quality Control，TQC）的重要环节，通过定期的会议和活动，发现问题、分析原因、制定改进措施并付诸实施，以提高工作效率和品质水平。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通过全员参与的方式，提高护理工作的效率和质量，提升患者的满意度，促进护理团队的凝聚力和创新力。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目的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提高护理服务质量</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提升护士综合素质</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促进团队协作</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培养创新思维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护理品管圈的意义</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460" r="1446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464" r="1646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通过品管圈活动，发现并解决护理工作中的问题，提高护理服务的质量和效率。</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品管圈活动需要护士具备发现、分析、解决问题的能力，有助于提升护士的综合素质。</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品管圈活动需要团队成员共同参与，有助于增强团队协作精神，提高团队凝聚力。</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品管圈活动鼓励成员提出新的想法和建议，有助于培养护士的创新思维和创新能力。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护理品管圈的建立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负责整个品管圈的运作和管理，制定工作计划和目标，组织圈会，分配任务等。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圈长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副圈长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圈员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协助圈长工作，负责某一方面的具体事务，如资料整理、对外联络等。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根据自身专业知识和经验，参与讨论和制定品管圈的工作计划和目标，完成分配的任务。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圈员应具备丰富的护理经验和专业知识，能够积极参与品管圈的工作。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人员配置要充分考虑护理工作的实际情况，如工作量、工作时间等。</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8434" b="18434"/>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根据护理工作的需要和实际情况，合理配置圈员人数，一般不超过10人。</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人员配置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实施计划</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按照工作计划，分工合作，完成各项任务。</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确定主题</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通过调查、分析、讨论等方式，确定品管圈的工作主题。</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制定计划</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制定详细的工作计划，包括目标、时间安排、任务分配等。</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检查效果</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对实施效果进行检查和评估，发现问题及时调整和改进。</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持续改进</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根据检查结果，持续改进品管圈的工作流程和方法。</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护理品管圈的活动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明确性、重要性、可行性和迫切性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主题选定是护理品管圈活动的第一步，需要确保主题明确、具有重要性、可行性和迫切性。主题应与护理实践紧密相关，能够解决实际问题，并具有可操作性和可实现性。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主题选定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目标设定、方法制定、进度安排和资源配置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活动计划是实施品管圈活动的关键环节，需要设定明确的目标，制定具体的方法，安排合理的进度，并合理配置资源。计划应具有足够的灵活性，以便应对可能的变化和挑战。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活动计划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团队协作、数据收集、问题解析和对策实施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活动实施是品管圈活动的核心环节，需要团队协作，共同完成数据收集、问题解析和对策实施等工作。实施过程中应注重细节管理，确保每一步骤都得到有效执行，并及时调整和优化对策，以达到最佳效果。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https://d.book118.com/196210222135010034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2024-09-03T22:02:32.395</cp:lastPrinted>
  <dcterms:created xsi:type="dcterms:W3CDTF">2024-09-03T14:02:32Z</dcterms:created>
  <dcterms:modified xsi:type="dcterms:W3CDTF">2024-09-03T14:02:34Z</dcterms:modified>
</cp:coreProperties>
</file>