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15E8B-7A52-4EC4-9B1B-B97E5581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FF512-736E-4D29-A514-E59BFF62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823E2-4D41-4841-A6F9-3D79FB7F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53313-3427-4DFE-BE64-D7F1C47B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EF001-258C-4795-B1A1-1AC8C6F7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7BEF9-2778-4E9E-B4CA-41370670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AE2BA-1655-4DC8-B461-92E39042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2BE6F-98EF-4A94-8D45-3A95FEF9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C3572-60EE-4487-B7CD-5310E3F2C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0813-D87F-4D37-82B4-33961A0A1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9CD35-0803-47F2-923D-113BEFF0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11222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设备管理的生产效率与质量控制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设备管理对生产效率的影响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设备管理对质量控制的影响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提高设备管理效率的措施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设备管理与生产效率、质量控制的互动关系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通过优化设备管理流程和技术手段，提高设备利用率和稳定性，降低故障率，从而提高生产效率。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确保设备处于良好状态，减少因设备问题导致的产品质量波动和不良品率，提高产品质量水平。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通过有效的设备管理，延长设备使用寿命，减少维修和更换成本，提高企业经济效益。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设备状态直接影响产品质量，有效的设备管理可以确保产品质量符合标准和客户要求。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设备管理涉及设备安全使用和规范操作，可以确保员工人身安全和企业财产安全。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设备管理可以降低维修和更换成本，提高设备利用率，从而降低企业运营成本。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设备是企业生产的重要组成部分，良好的设备管理可以确保生产的连续性和稳定性。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设备管理对生产效率的影响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设备故障会增加维修成本、停机成本等，进而提高生产成本。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设备故障会导致生产流程中断，影响生产计划的执行和交货期。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设备故障会降低设备的运行效率，导致产能下降，无法满足市场需求。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设备故障对生产效率的影响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预防故障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定期维修和保养设备可以及时发现并处理潜在问题，避免设备故障对生产造成影响。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提高设备运行效率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维修和保养可以确保设备处于良好状态，提高设备运行效率，从而提高产能。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通过维修和保养可以延长设备的使用寿命，减少更换设备的成本和时间。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设备维修与保养对生产效率的影响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随着科技的不断发展，新设备采用更先进的技术和设计，可以提高生产效率和质量。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设备更新和升级可以带来新的功能和特性，满足更高的生产需求和市场变化。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新设备往往更加节能环保，可以降低能源消耗和减少环境污染，同时也有助于降低生产成本。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设备更新与升级对生产效率的影响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设备管理对质量控制的影响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高精度设备能够确保产品加工的准确性和稳定性，从而提高产品质量。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设备精度与产品质量关系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设备精度下降会导致产品加工误差增大，进而影响产品的性能和可靠性。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设备精度下降对产品质量的影响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定期检测设备精度，及时进行精度调整和校正；采用先进的加工技术和高精度设备，提高设备加工精度。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提高设备精度的措施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设备精度对产品质量的影响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设备维护与保养对产品质量的影响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建立完善的设备维护和保养制度，定期对设备进行检查、清洁、润滑、紧固等维护工作；及时处理设备故障和隐患，确保设备安全稳定运行。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设备维护与保养的措施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定期对设备进行维护和保养，可以确保设备处于良好状态，减少故障率，提高设备运行稳定性和生产效率。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设备维护与保养的重要性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设备维护不足会导致设备性能下降，加工误差增大，进而影响产品质量。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设备维护不足对产品质量的影响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https://d.book118.com/196211222154010050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2024-09-16T02:36:47.901</cp:lastPrinted>
  <dcterms:created xsi:type="dcterms:W3CDTF">2024-09-15T18:36:47Z</dcterms:created>
  <dcterms:modified xsi:type="dcterms:W3CDTF">2024-09-15T18:36:49Z</dcterms:modified>
</cp:coreProperties>
</file>